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  <p:sldMasterId id="214748366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Montserrat SemiBold"/>
      <p:regular r:id="rId24"/>
      <p:bold r:id="rId25"/>
      <p:italic r:id="rId26"/>
      <p:boldItalic r:id="rId27"/>
    </p:embeddedFont>
    <p:embeddedFont>
      <p:font typeface="Proxima Nova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Fira Sans Extra Condensed Medium"/>
      <p:regular r:id="rId40"/>
      <p:bold r:id="rId41"/>
      <p:italic r:id="rId42"/>
      <p:boldItalic r:id="rId43"/>
    </p:embeddedFont>
    <p:embeddedFont>
      <p:font typeface="Montserrat Medium"/>
      <p:regular r:id="rId44"/>
      <p:bold r:id="rId45"/>
      <p:italic r:id="rId46"/>
      <p:boldItalic r:id="rId47"/>
    </p:embeddedFont>
    <p:embeddedFont>
      <p:font typeface="Proxima Nova Semibold"/>
      <p:regular r:id="rId48"/>
      <p:bold r:id="rId49"/>
      <p:boldItalic r:id="rId50"/>
    </p:embeddedFont>
    <p:embeddedFont>
      <p:font typeface="Oswald"/>
      <p:regular r:id="rId51"/>
      <p:bold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75">
          <p15:clr>
            <a:srgbClr val="9AA0A6"/>
          </p15:clr>
        </p15:guide>
        <p15:guide id="2" orient="horz" pos="507">
          <p15:clr>
            <a:srgbClr val="9AA0A6"/>
          </p15:clr>
        </p15:guide>
        <p15:guide id="3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57" roundtripDataSignature="AMtx7miLFs2YyLnx9+/cny5Eygc2Wb5t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B6BFB33-97E9-4696-91AF-011E566692D0}">
  <a:tblStyle styleId="{0B6BFB33-97E9-4696-91AF-011E566692D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75" orient="horz"/>
        <p:guide pos="50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regular.fntdata"/><Relationship Id="rId42" Type="http://schemas.openxmlformats.org/officeDocument/2006/relationships/font" Target="fonts/FiraSansExtraCondensedMedium-italic.fntdata"/><Relationship Id="rId41" Type="http://schemas.openxmlformats.org/officeDocument/2006/relationships/font" Target="fonts/FiraSansExtraCondensedMedium-bold.fntdata"/><Relationship Id="rId44" Type="http://schemas.openxmlformats.org/officeDocument/2006/relationships/font" Target="fonts/MontserratMedium-regular.fntdata"/><Relationship Id="rId43" Type="http://schemas.openxmlformats.org/officeDocument/2006/relationships/font" Target="fonts/FiraSansExtraCondensedMedium-boldItalic.fntdata"/><Relationship Id="rId46" Type="http://schemas.openxmlformats.org/officeDocument/2006/relationships/font" Target="fonts/MontserratMedium-italic.fntdata"/><Relationship Id="rId45" Type="http://schemas.openxmlformats.org/officeDocument/2006/relationships/font" Target="fonts/Montserrat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ProximaNovaSemibold-regular.fntdata"/><Relationship Id="rId47" Type="http://schemas.openxmlformats.org/officeDocument/2006/relationships/font" Target="fonts/MontserratMedium-boldItalic.fntdata"/><Relationship Id="rId49" Type="http://schemas.openxmlformats.org/officeDocument/2006/relationships/font" Target="fonts/ProximaNovaSemibold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Montserrat-bold.fntdata"/><Relationship Id="rId36" Type="http://schemas.openxmlformats.org/officeDocument/2006/relationships/font" Target="fonts/Montserrat-regular.fntdata"/><Relationship Id="rId39" Type="http://schemas.openxmlformats.org/officeDocument/2006/relationships/font" Target="fonts/Montserrat-boldItalic.fntdata"/><Relationship Id="rId38" Type="http://schemas.openxmlformats.org/officeDocument/2006/relationships/font" Target="fonts/Montserrat-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MontserratSemiBold-regular.fntdata"/><Relationship Id="rId23" Type="http://schemas.openxmlformats.org/officeDocument/2006/relationships/slide" Target="slides/slide16.xml"/><Relationship Id="rId26" Type="http://schemas.openxmlformats.org/officeDocument/2006/relationships/font" Target="fonts/MontserratSemiBold-italic.fntdata"/><Relationship Id="rId25" Type="http://schemas.openxmlformats.org/officeDocument/2006/relationships/font" Target="fonts/MontserratSemiBold-bold.fntdata"/><Relationship Id="rId28" Type="http://schemas.openxmlformats.org/officeDocument/2006/relationships/font" Target="fonts/ProximaNova-regular.fntdata"/><Relationship Id="rId27" Type="http://schemas.openxmlformats.org/officeDocument/2006/relationships/font" Target="fonts/MontserratSemiBold-boldItalic.fntdata"/><Relationship Id="rId29" Type="http://schemas.openxmlformats.org/officeDocument/2006/relationships/font" Target="fonts/ProximaNova-bold.fntdata"/><Relationship Id="rId51" Type="http://schemas.openxmlformats.org/officeDocument/2006/relationships/font" Target="fonts/Oswald-regular.fntdata"/><Relationship Id="rId50" Type="http://schemas.openxmlformats.org/officeDocument/2006/relationships/font" Target="fonts/ProximaNovaSemibold-boldItalic.fntdata"/><Relationship Id="rId53" Type="http://schemas.openxmlformats.org/officeDocument/2006/relationships/font" Target="fonts/OpenSans-regular.fntdata"/><Relationship Id="rId52" Type="http://schemas.openxmlformats.org/officeDocument/2006/relationships/font" Target="fonts/Oswald-bold.fntdata"/><Relationship Id="rId11" Type="http://schemas.openxmlformats.org/officeDocument/2006/relationships/slide" Target="slides/slide4.xml"/><Relationship Id="rId55" Type="http://schemas.openxmlformats.org/officeDocument/2006/relationships/font" Target="fonts/OpenSans-italic.fntdata"/><Relationship Id="rId10" Type="http://schemas.openxmlformats.org/officeDocument/2006/relationships/slide" Target="slides/slide3.xml"/><Relationship Id="rId54" Type="http://schemas.openxmlformats.org/officeDocument/2006/relationships/font" Target="fonts/OpenSans-bold.fntdata"/><Relationship Id="rId13" Type="http://schemas.openxmlformats.org/officeDocument/2006/relationships/slide" Target="slides/slide6.xml"/><Relationship Id="rId57" Type="http://customschemas.google.com/relationships/presentationmetadata" Target="metadata"/><Relationship Id="rId12" Type="http://schemas.openxmlformats.org/officeDocument/2006/relationships/slide" Target="slides/slide5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82d3f0f0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82d3f0f0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2d3f0f03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2d3f0f03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8" name="Google Shape;106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6"/>
          <p:cNvSpPr/>
          <p:nvPr/>
        </p:nvSpPr>
        <p:spPr>
          <a:xfrm rot="5400000">
            <a:off x="449700" y="-455375"/>
            <a:ext cx="3272400" cy="4172100"/>
          </a:xfrm>
          <a:prstGeom prst="round1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r="6720000" dist="104775">
              <a:schemeClr val="accent2">
                <a:alpha val="35686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6"/>
          <p:cNvSpPr txBox="1"/>
          <p:nvPr>
            <p:ph type="ctrTitle"/>
          </p:nvPr>
        </p:nvSpPr>
        <p:spPr>
          <a:xfrm>
            <a:off x="1120600" y="983325"/>
            <a:ext cx="34857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subTitle"/>
          </p:nvPr>
        </p:nvSpPr>
        <p:spPr>
          <a:xfrm>
            <a:off x="1120600" y="2362775"/>
            <a:ext cx="3552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5"/>
          <p:cNvSpPr/>
          <p:nvPr/>
        </p:nvSpPr>
        <p:spPr>
          <a:xfrm flipH="1" rot="5400000">
            <a:off x="850300" y="1499400"/>
            <a:ext cx="2793900" cy="4494300"/>
          </a:xfrm>
          <a:prstGeom prst="round1Rect">
            <a:avLst>
              <a:gd fmla="val 41786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1020000" dist="142875">
              <a:schemeClr val="accent2">
                <a:alpha val="6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5"/>
          <p:cNvSpPr txBox="1"/>
          <p:nvPr>
            <p:ph type="ctrTitle"/>
          </p:nvPr>
        </p:nvSpPr>
        <p:spPr>
          <a:xfrm flipH="1">
            <a:off x="614161" y="4081600"/>
            <a:ext cx="3664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72" name="Google Shape;72;p25"/>
          <p:cNvSpPr txBox="1"/>
          <p:nvPr>
            <p:ph idx="1" type="subTitle"/>
          </p:nvPr>
        </p:nvSpPr>
        <p:spPr>
          <a:xfrm flipH="1" rot="-307">
            <a:off x="614161" y="2750350"/>
            <a:ext cx="3359100" cy="13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 2">
  <p:cSld name="CUSTOM_1_1">
    <p:bg>
      <p:bgPr>
        <a:solidFill>
          <a:schemeClr val="accent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/>
          <p:nvPr>
            <p:ph type="ctrTitle"/>
          </p:nvPr>
        </p:nvSpPr>
        <p:spPr>
          <a:xfrm flipH="1">
            <a:off x="3791700" y="2142156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26"/>
          <p:cNvSpPr txBox="1"/>
          <p:nvPr>
            <p:ph idx="1" type="subTitle"/>
          </p:nvPr>
        </p:nvSpPr>
        <p:spPr>
          <a:xfrm flipH="1">
            <a:off x="3604950" y="2554538"/>
            <a:ext cx="19341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26"/>
          <p:cNvSpPr txBox="1"/>
          <p:nvPr>
            <p:ph idx="2" type="ctrTitle"/>
          </p:nvPr>
        </p:nvSpPr>
        <p:spPr>
          <a:xfrm flipH="1">
            <a:off x="6548180" y="2142156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26"/>
          <p:cNvSpPr txBox="1"/>
          <p:nvPr>
            <p:ph idx="3" type="subTitle"/>
          </p:nvPr>
        </p:nvSpPr>
        <p:spPr>
          <a:xfrm flipH="1">
            <a:off x="6361430" y="2554531"/>
            <a:ext cx="19341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26"/>
          <p:cNvSpPr txBox="1"/>
          <p:nvPr>
            <p:ph idx="4" type="ctrTitle"/>
          </p:nvPr>
        </p:nvSpPr>
        <p:spPr>
          <a:xfrm flipH="1">
            <a:off x="811419" y="2085761"/>
            <a:ext cx="2008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6"/>
          <p:cNvSpPr txBox="1"/>
          <p:nvPr>
            <p:ph idx="5" type="subTitle"/>
          </p:nvPr>
        </p:nvSpPr>
        <p:spPr>
          <a:xfrm flipH="1">
            <a:off x="848463" y="2554538"/>
            <a:ext cx="19341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6"/>
          <p:cNvSpPr txBox="1"/>
          <p:nvPr>
            <p:ph idx="6" type="title"/>
          </p:nvPr>
        </p:nvSpPr>
        <p:spPr>
          <a:xfrm>
            <a:off x="610012" y="344703"/>
            <a:ext cx="70335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TITLE_ONLY_1_1_1">
    <p:bg>
      <p:bgPr>
        <a:solidFill>
          <a:schemeClr val="accen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9"/>
          <p:cNvSpPr/>
          <p:nvPr/>
        </p:nvSpPr>
        <p:spPr>
          <a:xfrm flipH="1" rot="10800000">
            <a:off x="-4225" y="0"/>
            <a:ext cx="4533900" cy="5143500"/>
          </a:xfrm>
          <a:prstGeom prst="round1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314325" rotWithShape="0" algn="bl" dir="4920000" dist="133350">
              <a:srgbClr val="040623">
                <a:alpha val="7764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9"/>
          <p:cNvSpPr txBox="1"/>
          <p:nvPr>
            <p:ph type="title"/>
          </p:nvPr>
        </p:nvSpPr>
        <p:spPr>
          <a:xfrm>
            <a:off x="621125" y="814975"/>
            <a:ext cx="3350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6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9"/>
          <p:cNvSpPr txBox="1"/>
          <p:nvPr>
            <p:ph idx="1" type="subTitle"/>
          </p:nvPr>
        </p:nvSpPr>
        <p:spPr>
          <a:xfrm>
            <a:off x="615225" y="1772950"/>
            <a:ext cx="34614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9"/>
          <p:cNvSpPr txBox="1"/>
          <p:nvPr/>
        </p:nvSpPr>
        <p:spPr>
          <a:xfrm>
            <a:off x="634275" y="3735550"/>
            <a:ext cx="30615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0" i="0" lang="pt-BR" sz="1000" u="none" cap="none" strike="noStrike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b="0" i="0" lang="pt-B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</a:t>
            </a:r>
            <a:r>
              <a:rPr b="0" i="0" lang="pt-BR" sz="10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pt-BR" sz="1000" u="none" cap="none" strike="noStrike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Flaticon</a:t>
            </a:r>
            <a:r>
              <a:rPr b="0" i="0" lang="pt-B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</a:t>
            </a:r>
            <a:r>
              <a:rPr b="0" i="0" lang="pt-BR" sz="10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pt-BR" sz="1000" u="none" cap="none" strike="noStrike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/>
              </a:rPr>
              <a:t>Freepik</a:t>
            </a:r>
            <a:endParaRPr b="0" i="0" sz="10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0"/>
          <p:cNvSpPr txBox="1"/>
          <p:nvPr>
            <p:ph type="title"/>
          </p:nvPr>
        </p:nvSpPr>
        <p:spPr>
          <a:xfrm>
            <a:off x="1069825" y="1042004"/>
            <a:ext cx="27498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30"/>
          <p:cNvSpPr txBox="1"/>
          <p:nvPr>
            <p:ph idx="1" type="subTitle"/>
          </p:nvPr>
        </p:nvSpPr>
        <p:spPr>
          <a:xfrm>
            <a:off x="1101000" y="2001550"/>
            <a:ext cx="29604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1">
  <p:cSld name="BLANK_1">
    <p:bg>
      <p:bgPr>
        <a:solidFill>
          <a:schemeClr val="accen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2">
  <p:cSld name="BLANK_2">
    <p:bg>
      <p:bgPr>
        <a:solidFill>
          <a:schemeClr val="accent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noFill/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">
  <p:cSld name="CUSTOM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7"/>
          <p:cNvSpPr txBox="1"/>
          <p:nvPr>
            <p:ph type="ctrTitle"/>
          </p:nvPr>
        </p:nvSpPr>
        <p:spPr>
          <a:xfrm flipH="1">
            <a:off x="3791700" y="2671044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20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" type="subTitle"/>
          </p:nvPr>
        </p:nvSpPr>
        <p:spPr>
          <a:xfrm flipH="1">
            <a:off x="3567900" y="3083425"/>
            <a:ext cx="2008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" name="Google Shape;15;p17"/>
          <p:cNvSpPr txBox="1"/>
          <p:nvPr>
            <p:ph idx="2" type="ctrTitle"/>
          </p:nvPr>
        </p:nvSpPr>
        <p:spPr>
          <a:xfrm flipH="1">
            <a:off x="6448055" y="2671044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20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" name="Google Shape;16;p17"/>
          <p:cNvSpPr txBox="1"/>
          <p:nvPr>
            <p:ph idx="3" type="subTitle"/>
          </p:nvPr>
        </p:nvSpPr>
        <p:spPr>
          <a:xfrm flipH="1">
            <a:off x="6261305" y="3083418"/>
            <a:ext cx="19341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" name="Google Shape;17;p17"/>
          <p:cNvSpPr txBox="1"/>
          <p:nvPr>
            <p:ph idx="4" type="ctrTitle"/>
          </p:nvPr>
        </p:nvSpPr>
        <p:spPr>
          <a:xfrm flipH="1">
            <a:off x="948625" y="2614648"/>
            <a:ext cx="2008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20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5" type="subTitle"/>
          </p:nvPr>
        </p:nvSpPr>
        <p:spPr>
          <a:xfrm flipH="1">
            <a:off x="948612" y="3083418"/>
            <a:ext cx="2008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" name="Google Shape;19;p17"/>
          <p:cNvSpPr txBox="1"/>
          <p:nvPr>
            <p:ph idx="6" type="title"/>
          </p:nvPr>
        </p:nvSpPr>
        <p:spPr>
          <a:xfrm>
            <a:off x="610012" y="344703"/>
            <a:ext cx="70335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/>
          <p:nvPr>
            <p:ph idx="1" type="body"/>
          </p:nvPr>
        </p:nvSpPr>
        <p:spPr>
          <a:xfrm>
            <a:off x="615225" y="1183800"/>
            <a:ext cx="7704000" cy="3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 SemiBold"/>
              <a:buAutoNum type="arabicPeriod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type="title"/>
          </p:nvPr>
        </p:nvSpPr>
        <p:spPr>
          <a:xfrm>
            <a:off x="2330874" y="344344"/>
            <a:ext cx="61950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9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idx="1" type="subTitle"/>
          </p:nvPr>
        </p:nvSpPr>
        <p:spPr>
          <a:xfrm flipH="1">
            <a:off x="1330378" y="2246025"/>
            <a:ext cx="2706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2" type="subTitle"/>
          </p:nvPr>
        </p:nvSpPr>
        <p:spPr>
          <a:xfrm flipH="1">
            <a:off x="5107322" y="2246025"/>
            <a:ext cx="2706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type="title"/>
          </p:nvPr>
        </p:nvSpPr>
        <p:spPr>
          <a:xfrm>
            <a:off x="4173298" y="1314258"/>
            <a:ext cx="700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7" name="Google Shape;27;p19"/>
          <p:cNvSpPr txBox="1"/>
          <p:nvPr>
            <p:ph idx="3" type="subTitle"/>
          </p:nvPr>
        </p:nvSpPr>
        <p:spPr>
          <a:xfrm flipH="1">
            <a:off x="1330378" y="3823875"/>
            <a:ext cx="2706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4" type="subTitle"/>
          </p:nvPr>
        </p:nvSpPr>
        <p:spPr>
          <a:xfrm flipH="1">
            <a:off x="1330378" y="1853081"/>
            <a:ext cx="2706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solidFill>
                  <a:srgbClr val="292C7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9" name="Google Shape;29;p19"/>
          <p:cNvSpPr txBox="1"/>
          <p:nvPr>
            <p:ph idx="5" type="subTitle"/>
          </p:nvPr>
        </p:nvSpPr>
        <p:spPr>
          <a:xfrm flipH="1">
            <a:off x="5269472" y="1853081"/>
            <a:ext cx="2382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solidFill>
                  <a:srgbClr val="292C7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6" type="subTitle"/>
          </p:nvPr>
        </p:nvSpPr>
        <p:spPr>
          <a:xfrm flipH="1">
            <a:off x="1539022" y="3432301"/>
            <a:ext cx="2289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solidFill>
                  <a:srgbClr val="292C7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" name="Google Shape;31;p19"/>
          <p:cNvSpPr txBox="1"/>
          <p:nvPr>
            <p:ph idx="7" type="title"/>
          </p:nvPr>
        </p:nvSpPr>
        <p:spPr>
          <a:xfrm>
            <a:off x="1994584" y="3059025"/>
            <a:ext cx="1377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b="0" sz="24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2" name="Google Shape;32;p19"/>
          <p:cNvSpPr txBox="1"/>
          <p:nvPr>
            <p:ph idx="8" type="title"/>
          </p:nvPr>
        </p:nvSpPr>
        <p:spPr>
          <a:xfrm>
            <a:off x="6148334" y="1446650"/>
            <a:ext cx="624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b="0" sz="24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3" name="Google Shape;33;p19"/>
          <p:cNvSpPr txBox="1"/>
          <p:nvPr>
            <p:ph idx="9" type="subTitle"/>
          </p:nvPr>
        </p:nvSpPr>
        <p:spPr>
          <a:xfrm flipH="1">
            <a:off x="5107322" y="3823875"/>
            <a:ext cx="2706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3" type="subTitle"/>
          </p:nvPr>
        </p:nvSpPr>
        <p:spPr>
          <a:xfrm flipH="1">
            <a:off x="5269472" y="3432296"/>
            <a:ext cx="2382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solidFill>
                  <a:srgbClr val="292C7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5" name="Google Shape;35;p19"/>
          <p:cNvSpPr txBox="1"/>
          <p:nvPr>
            <p:ph idx="14" type="title"/>
          </p:nvPr>
        </p:nvSpPr>
        <p:spPr>
          <a:xfrm>
            <a:off x="5771532" y="3059025"/>
            <a:ext cx="1377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b="0" sz="24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6" name="Google Shape;36;p19"/>
          <p:cNvSpPr txBox="1"/>
          <p:nvPr>
            <p:ph idx="15" type="title"/>
          </p:nvPr>
        </p:nvSpPr>
        <p:spPr>
          <a:xfrm>
            <a:off x="610012" y="344703"/>
            <a:ext cx="70335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accent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/>
          <p:nvPr>
            <p:ph type="ctrTitle"/>
          </p:nvPr>
        </p:nvSpPr>
        <p:spPr>
          <a:xfrm flipH="1">
            <a:off x="5343246" y="1908261"/>
            <a:ext cx="19293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" name="Google Shape;39;p20"/>
          <p:cNvSpPr txBox="1"/>
          <p:nvPr>
            <p:ph idx="1" type="subTitle"/>
          </p:nvPr>
        </p:nvSpPr>
        <p:spPr>
          <a:xfrm flipH="1">
            <a:off x="5343250" y="2425950"/>
            <a:ext cx="25260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20"/>
          <p:cNvSpPr txBox="1"/>
          <p:nvPr>
            <p:ph idx="2" type="ctrTitle"/>
          </p:nvPr>
        </p:nvSpPr>
        <p:spPr>
          <a:xfrm flipH="1">
            <a:off x="1101008" y="1908261"/>
            <a:ext cx="21378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" name="Google Shape;41;p20"/>
          <p:cNvSpPr txBox="1"/>
          <p:nvPr>
            <p:ph idx="3" type="subTitle"/>
          </p:nvPr>
        </p:nvSpPr>
        <p:spPr>
          <a:xfrm flipH="1">
            <a:off x="1101101" y="2425950"/>
            <a:ext cx="25260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/>
          <p:nvPr/>
        </p:nvSpPr>
        <p:spPr>
          <a:xfrm rot="10800000">
            <a:off x="4529175" y="275"/>
            <a:ext cx="4643400" cy="5145900"/>
          </a:xfrm>
          <a:prstGeom prst="round1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r="10500000" dist="104775">
              <a:schemeClr val="accent2">
                <a:alpha val="2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1"/>
          <p:cNvSpPr txBox="1"/>
          <p:nvPr>
            <p:ph type="title"/>
          </p:nvPr>
        </p:nvSpPr>
        <p:spPr>
          <a:xfrm rot="-242">
            <a:off x="5409675" y="1674115"/>
            <a:ext cx="4268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" name="Google Shape;45;p21"/>
          <p:cNvSpPr txBox="1"/>
          <p:nvPr>
            <p:ph idx="1" type="subTitle"/>
          </p:nvPr>
        </p:nvSpPr>
        <p:spPr>
          <a:xfrm flipH="1">
            <a:off x="5409550" y="2522950"/>
            <a:ext cx="23169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6" name="Google Shape;46;p21"/>
          <p:cNvSpPr txBox="1"/>
          <p:nvPr>
            <p:ph idx="2" type="title"/>
          </p:nvPr>
        </p:nvSpPr>
        <p:spPr>
          <a:xfrm>
            <a:off x="5409675" y="490212"/>
            <a:ext cx="18798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list">
  <p:cSld name="CUSTOM_5">
    <p:bg>
      <p:bgPr>
        <a:solidFill>
          <a:schemeClr val="accen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2"/>
          <p:cNvSpPr/>
          <p:nvPr/>
        </p:nvSpPr>
        <p:spPr>
          <a:xfrm flipH="1" rot="10800000">
            <a:off x="0" y="0"/>
            <a:ext cx="4533900" cy="5143500"/>
          </a:xfrm>
          <a:prstGeom prst="round1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485775" rotWithShape="0" algn="bl" dir="3960000" dist="133350">
              <a:srgbClr val="04062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2"/>
          <p:cNvSpPr txBox="1"/>
          <p:nvPr>
            <p:ph idx="1" type="body"/>
          </p:nvPr>
        </p:nvSpPr>
        <p:spPr>
          <a:xfrm>
            <a:off x="615623" y="1860550"/>
            <a:ext cx="2887200" cy="17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SemiBold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type="title"/>
          </p:nvPr>
        </p:nvSpPr>
        <p:spPr>
          <a:xfrm>
            <a:off x="615623" y="987868"/>
            <a:ext cx="320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/>
          <p:nvPr/>
        </p:nvSpPr>
        <p:spPr>
          <a:xfrm rot="10800000">
            <a:off x="5143575" y="0"/>
            <a:ext cx="3998400" cy="5143500"/>
          </a:xfrm>
          <a:prstGeom prst="round1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r="10500000" dist="104775">
              <a:schemeClr val="accent2">
                <a:alpha val="2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3"/>
          <p:cNvSpPr txBox="1"/>
          <p:nvPr>
            <p:ph idx="1" type="subTitle"/>
          </p:nvPr>
        </p:nvSpPr>
        <p:spPr>
          <a:xfrm flipH="1">
            <a:off x="5838675" y="1763225"/>
            <a:ext cx="2690100" cy="18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23"/>
          <p:cNvSpPr txBox="1"/>
          <p:nvPr>
            <p:ph type="title"/>
          </p:nvPr>
        </p:nvSpPr>
        <p:spPr>
          <a:xfrm>
            <a:off x="4569073" y="918260"/>
            <a:ext cx="3959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">
  <p:cSld name="CUSTOM_3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/>
          <p:nvPr>
            <p:ph type="ctrTitle"/>
          </p:nvPr>
        </p:nvSpPr>
        <p:spPr>
          <a:xfrm flipH="1">
            <a:off x="2099375" y="2436373"/>
            <a:ext cx="1824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" name="Google Shape;57;p24"/>
          <p:cNvSpPr txBox="1"/>
          <p:nvPr>
            <p:ph idx="1" type="subTitle"/>
          </p:nvPr>
        </p:nvSpPr>
        <p:spPr>
          <a:xfrm flipH="1">
            <a:off x="2099375" y="2783250"/>
            <a:ext cx="23583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8" name="Google Shape;58;p24"/>
          <p:cNvSpPr txBox="1"/>
          <p:nvPr>
            <p:ph idx="2" type="ctrTitle"/>
          </p:nvPr>
        </p:nvSpPr>
        <p:spPr>
          <a:xfrm flipH="1">
            <a:off x="5108725" y="2436373"/>
            <a:ext cx="1897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" name="Google Shape;59;p24"/>
          <p:cNvSpPr txBox="1"/>
          <p:nvPr>
            <p:ph idx="3" type="subTitle"/>
          </p:nvPr>
        </p:nvSpPr>
        <p:spPr>
          <a:xfrm flipH="1">
            <a:off x="4572025" y="2783250"/>
            <a:ext cx="24345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0" name="Google Shape;60;p24"/>
          <p:cNvSpPr txBox="1"/>
          <p:nvPr>
            <p:ph idx="4" type="ctrTitle"/>
          </p:nvPr>
        </p:nvSpPr>
        <p:spPr>
          <a:xfrm flipH="1">
            <a:off x="2099375" y="1400725"/>
            <a:ext cx="1897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" name="Google Shape;61;p24"/>
          <p:cNvSpPr txBox="1"/>
          <p:nvPr>
            <p:ph idx="5" type="subTitle"/>
          </p:nvPr>
        </p:nvSpPr>
        <p:spPr>
          <a:xfrm flipH="1">
            <a:off x="2099400" y="1752225"/>
            <a:ext cx="23583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2" name="Google Shape;62;p24"/>
          <p:cNvSpPr txBox="1"/>
          <p:nvPr>
            <p:ph idx="6" type="ctrTitle"/>
          </p:nvPr>
        </p:nvSpPr>
        <p:spPr>
          <a:xfrm flipH="1">
            <a:off x="2099375" y="3481518"/>
            <a:ext cx="1560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3" name="Google Shape;63;p24"/>
          <p:cNvSpPr txBox="1"/>
          <p:nvPr>
            <p:ph idx="7" type="subTitle"/>
          </p:nvPr>
        </p:nvSpPr>
        <p:spPr>
          <a:xfrm flipH="1">
            <a:off x="2099375" y="3834368"/>
            <a:ext cx="24354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4" name="Google Shape;64;p24"/>
          <p:cNvSpPr txBox="1"/>
          <p:nvPr>
            <p:ph idx="8" type="ctrTitle"/>
          </p:nvPr>
        </p:nvSpPr>
        <p:spPr>
          <a:xfrm flipH="1">
            <a:off x="5445925" y="3481517"/>
            <a:ext cx="1560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24"/>
          <p:cNvSpPr txBox="1"/>
          <p:nvPr>
            <p:ph idx="9" type="subTitle"/>
          </p:nvPr>
        </p:nvSpPr>
        <p:spPr>
          <a:xfrm flipH="1">
            <a:off x="4370725" y="3834369"/>
            <a:ext cx="26358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" name="Google Shape;66;p24"/>
          <p:cNvSpPr txBox="1"/>
          <p:nvPr>
            <p:ph idx="13" type="ctrTitle"/>
          </p:nvPr>
        </p:nvSpPr>
        <p:spPr>
          <a:xfrm flipH="1">
            <a:off x="5182525" y="1400725"/>
            <a:ext cx="1824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24"/>
          <p:cNvSpPr txBox="1"/>
          <p:nvPr>
            <p:ph idx="14" type="subTitle"/>
          </p:nvPr>
        </p:nvSpPr>
        <p:spPr>
          <a:xfrm flipH="1">
            <a:off x="4370725" y="1752225"/>
            <a:ext cx="2635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" name="Google Shape;68;p24"/>
          <p:cNvSpPr txBox="1"/>
          <p:nvPr>
            <p:ph idx="15" type="title"/>
          </p:nvPr>
        </p:nvSpPr>
        <p:spPr>
          <a:xfrm>
            <a:off x="2330874" y="344344"/>
            <a:ext cx="61950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E2A47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7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94" name="Google Shape;94;p27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ReinerTz/DesenvolvimentoDeJogos.git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hyperlink" Target="https://github.com/ReinerTz/DesenvolvimentoDeJogos.git" TargetMode="External"/><Relationship Id="rId5" Type="http://schemas.openxmlformats.org/officeDocument/2006/relationships/hyperlink" Target="https://github.com/ReinerTz/DesenvolvimentoDeJogos.git" TargetMode="External"/><Relationship Id="rId6" Type="http://schemas.openxmlformats.org/officeDocument/2006/relationships/hyperlink" Target="https://github.com/ReinerTz/DesenvolvimentoDeJogos.gi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2000"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/>
          <p:nvPr>
            <p:ph type="ctrTitle"/>
          </p:nvPr>
        </p:nvSpPr>
        <p:spPr>
          <a:xfrm>
            <a:off x="390149" y="538617"/>
            <a:ext cx="35883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lang="pt-BR" sz="6000">
                <a:latin typeface="Montserrat SemiBold"/>
                <a:ea typeface="Montserrat SemiBold"/>
                <a:cs typeface="Montserrat SemiBold"/>
                <a:sym typeface="Montserrat SemiBold"/>
              </a:rPr>
              <a:t>Save the mouth</a:t>
            </a:r>
            <a:endParaRPr b="0" sz="600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1" name="Google Shape;101;p1"/>
          <p:cNvSpPr txBox="1"/>
          <p:nvPr>
            <p:ph idx="1" type="subTitle"/>
          </p:nvPr>
        </p:nvSpPr>
        <p:spPr>
          <a:xfrm>
            <a:off x="390149" y="2234325"/>
            <a:ext cx="246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800">
                <a:solidFill>
                  <a:schemeClr val="accent2"/>
                </a:solidFill>
              </a:rPr>
              <a:t>Apresentação do desenvolvimento do game.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02" name="Google Shape;102;p1"/>
          <p:cNvSpPr/>
          <p:nvPr/>
        </p:nvSpPr>
        <p:spPr>
          <a:xfrm flipH="1">
            <a:off x="706387" y="2177025"/>
            <a:ext cx="5088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"/>
          <p:cNvSpPr txBox="1"/>
          <p:nvPr>
            <p:ph idx="1" type="subTitle"/>
          </p:nvPr>
        </p:nvSpPr>
        <p:spPr>
          <a:xfrm flipH="1" rot="-307">
            <a:off x="445349" y="3284923"/>
            <a:ext cx="3359100" cy="13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Os cenários escolhidos serão os interiores de bocas que apresentarão problemas comuns, até problemas de natureza mais grave. Como fungos, bactérias, etc...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"/>
          <p:cNvSpPr/>
          <p:nvPr/>
        </p:nvSpPr>
        <p:spPr>
          <a:xfrm>
            <a:off x="673425" y="1917800"/>
            <a:ext cx="2284200" cy="1825500"/>
          </a:xfrm>
          <a:prstGeom prst="roundRect">
            <a:avLst>
              <a:gd fmla="val 24140" name="adj"/>
            </a:avLst>
          </a:prstGeom>
          <a:solidFill>
            <a:schemeClr val="lt1"/>
          </a:solidFill>
          <a:ln>
            <a:noFill/>
          </a:ln>
          <a:effectLst>
            <a:outerShdw blurRad="371475" rotWithShape="0" algn="bl" dir="5400000" dist="257175">
              <a:schemeClr val="accent2">
                <a:alpha val="2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1"/>
          <p:cNvSpPr/>
          <p:nvPr/>
        </p:nvSpPr>
        <p:spPr>
          <a:xfrm>
            <a:off x="3485137" y="1917800"/>
            <a:ext cx="2284200" cy="1825500"/>
          </a:xfrm>
          <a:prstGeom prst="roundRect">
            <a:avLst>
              <a:gd fmla="val 24140" name="adj"/>
            </a:avLst>
          </a:prstGeom>
          <a:solidFill>
            <a:schemeClr val="lt1"/>
          </a:solidFill>
          <a:ln>
            <a:noFill/>
          </a:ln>
          <a:effectLst>
            <a:outerShdw blurRad="371475" rotWithShape="0" algn="bl" dir="5400000" dist="257175">
              <a:schemeClr val="accent2">
                <a:alpha val="35686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1"/>
          <p:cNvSpPr/>
          <p:nvPr/>
        </p:nvSpPr>
        <p:spPr>
          <a:xfrm>
            <a:off x="6186374" y="1917800"/>
            <a:ext cx="2284200" cy="1825500"/>
          </a:xfrm>
          <a:prstGeom prst="roundRect">
            <a:avLst>
              <a:gd fmla="val 24140" name="adj"/>
            </a:avLst>
          </a:prstGeom>
          <a:solidFill>
            <a:schemeClr val="lt1"/>
          </a:solidFill>
          <a:ln>
            <a:noFill/>
          </a:ln>
          <a:effectLst>
            <a:outerShdw blurRad="371475" rotWithShape="0" algn="bl" dir="5400000" dist="257175">
              <a:schemeClr val="accent2">
                <a:alpha val="2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1"/>
          <p:cNvSpPr txBox="1"/>
          <p:nvPr>
            <p:ph idx="6" type="title"/>
          </p:nvPr>
        </p:nvSpPr>
        <p:spPr>
          <a:xfrm>
            <a:off x="610012" y="344703"/>
            <a:ext cx="70335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Cenários – Interior da boca</a:t>
            </a:r>
            <a:endParaRPr/>
          </a:p>
        </p:txBody>
      </p:sp>
      <p:sp>
        <p:nvSpPr>
          <p:cNvPr id="269" name="Google Shape;269;p11"/>
          <p:cNvSpPr/>
          <p:nvPr/>
        </p:nvSpPr>
        <p:spPr>
          <a:xfrm flipH="1">
            <a:off x="720000" y="923625"/>
            <a:ext cx="508800" cy="5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1"/>
          <p:cNvSpPr txBox="1"/>
          <p:nvPr>
            <p:ph idx="4" type="ctrTitle"/>
          </p:nvPr>
        </p:nvSpPr>
        <p:spPr>
          <a:xfrm flipH="1">
            <a:off x="811419" y="2085761"/>
            <a:ext cx="2008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chemeClr val="accent3"/>
                </a:solidFill>
              </a:rPr>
              <a:t>1 - BOCA HUMANA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71" name="Google Shape;271;p11"/>
          <p:cNvSpPr txBox="1"/>
          <p:nvPr>
            <p:ph idx="5" type="subTitle"/>
          </p:nvPr>
        </p:nvSpPr>
        <p:spPr>
          <a:xfrm flipH="1">
            <a:off x="848463" y="2554538"/>
            <a:ext cx="19341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>
                <a:solidFill>
                  <a:schemeClr val="accent2"/>
                </a:solidFill>
              </a:rPr>
              <a:t>Cenário de interior de boca humana que apresenta problemas leves.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72" name="Google Shape;272;p11"/>
          <p:cNvSpPr/>
          <p:nvPr/>
        </p:nvSpPr>
        <p:spPr>
          <a:xfrm>
            <a:off x="2924715" y="2468999"/>
            <a:ext cx="584700" cy="57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  <a:effectLst>
            <a:outerShdw blurRad="214313" rotWithShape="0" algn="bl" dir="4740000" dist="133350">
              <a:schemeClr val="accent2">
                <a:alpha val="35686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1"/>
          <p:cNvSpPr txBox="1"/>
          <p:nvPr>
            <p:ph idx="4" type="ctrTitle"/>
          </p:nvPr>
        </p:nvSpPr>
        <p:spPr>
          <a:xfrm flipH="1">
            <a:off x="2861244" y="2611012"/>
            <a:ext cx="711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2400">
                <a:solidFill>
                  <a:schemeClr val="lt1"/>
                </a:solidFill>
              </a:rPr>
              <a:t>&gt;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74" name="Google Shape;274;p11"/>
          <p:cNvSpPr/>
          <p:nvPr/>
        </p:nvSpPr>
        <p:spPr>
          <a:xfrm>
            <a:off x="5656053" y="2468999"/>
            <a:ext cx="584700" cy="57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  <a:effectLst>
            <a:outerShdw blurRad="214313" rotWithShape="0" algn="bl" dir="4740000" dist="133350">
              <a:schemeClr val="accent2">
                <a:alpha val="35686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1"/>
          <p:cNvSpPr txBox="1"/>
          <p:nvPr>
            <p:ph idx="4" type="ctrTitle"/>
          </p:nvPr>
        </p:nvSpPr>
        <p:spPr>
          <a:xfrm flipH="1">
            <a:off x="5592581" y="2611012"/>
            <a:ext cx="711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2400">
                <a:solidFill>
                  <a:schemeClr val="lt1"/>
                </a:solidFill>
              </a:rPr>
              <a:t>&gt;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76" name="Google Shape;276;p11"/>
          <p:cNvSpPr txBox="1"/>
          <p:nvPr>
            <p:ph type="ctrTitle"/>
          </p:nvPr>
        </p:nvSpPr>
        <p:spPr>
          <a:xfrm flipH="1">
            <a:off x="3684471" y="2142156"/>
            <a:ext cx="186909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chemeClr val="accent3"/>
                </a:solidFill>
              </a:rPr>
              <a:t>2 - BOCA ALIENÍGINA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77" name="Google Shape;277;p11"/>
          <p:cNvSpPr txBox="1"/>
          <p:nvPr>
            <p:ph idx="1" type="subTitle"/>
          </p:nvPr>
        </p:nvSpPr>
        <p:spPr>
          <a:xfrm flipH="1">
            <a:off x="3604950" y="2554538"/>
            <a:ext cx="19341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>
                <a:solidFill>
                  <a:schemeClr val="accent2"/>
                </a:solidFill>
              </a:rPr>
              <a:t>Cenário de interior de boca alienígina que apresenta problemas médios.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78" name="Google Shape;278;p11"/>
          <p:cNvSpPr txBox="1"/>
          <p:nvPr>
            <p:ph idx="2" type="ctrTitle"/>
          </p:nvPr>
        </p:nvSpPr>
        <p:spPr>
          <a:xfrm flipH="1">
            <a:off x="6452940" y="2142156"/>
            <a:ext cx="1751068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chemeClr val="accent3"/>
                </a:solidFill>
              </a:rPr>
              <a:t>3 - BOCA ZUMBI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79" name="Google Shape;279;p11"/>
          <p:cNvSpPr txBox="1"/>
          <p:nvPr>
            <p:ph idx="3" type="subTitle"/>
          </p:nvPr>
        </p:nvSpPr>
        <p:spPr>
          <a:xfrm flipH="1">
            <a:off x="6361430" y="2554531"/>
            <a:ext cx="19341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>
                <a:solidFill>
                  <a:schemeClr val="accent2"/>
                </a:solidFill>
              </a:rPr>
              <a:t>Cenário de interior da boca de um zumbi com problemas graves.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"/>
          <p:cNvSpPr txBox="1"/>
          <p:nvPr>
            <p:ph idx="4294967295" type="title"/>
          </p:nvPr>
        </p:nvSpPr>
        <p:spPr>
          <a:xfrm>
            <a:off x="1048350" y="4933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Instruções para jogar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2"/>
          <p:cNvSpPr txBox="1"/>
          <p:nvPr>
            <p:ph idx="4294967295" type="body"/>
          </p:nvPr>
        </p:nvSpPr>
        <p:spPr>
          <a:xfrm>
            <a:off x="1187952" y="1160272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 jogo será na produzido na modalidade </a:t>
            </a:r>
            <a:r>
              <a:rPr lang="pt-BR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single player</a:t>
            </a:r>
            <a:r>
              <a:rPr lang="pt-BR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terá os respectivos comandos: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Para locomoção do personagem</a:t>
            </a:r>
            <a:r>
              <a:rPr b="1" lang="pt-BR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11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pt-B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 (cima)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(baixo)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 (esquerda)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 (direita)</a:t>
            </a:r>
            <a:endParaRPr/>
          </a:p>
          <a:p>
            <a:pPr indent="-1016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Defesa e ataque do personagem: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Enter (tecla para atirar)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Space (tecla para o personagem pular)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T (tecla para pegar itens do chão)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2"/>
          <p:cNvSpPr txBox="1"/>
          <p:nvPr>
            <p:ph idx="4294967295" type="body"/>
          </p:nvPr>
        </p:nvSpPr>
        <p:spPr>
          <a:xfrm>
            <a:off x="1160032" y="421005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Alterações das instruções serão feitas e atualizadas em: </a:t>
            </a:r>
            <a:r>
              <a:rPr b="1" lang="pt-BR" u="sng">
                <a:solidFill>
                  <a:srgbClr val="00B0F0"/>
                </a:solidFill>
                <a:hlinkClick r:id="rId3"/>
              </a:rPr>
              <a:t>https://github.com/ReinerTz/DesenvolvimentoDeJogos.git</a:t>
            </a:r>
            <a:endParaRPr b="1" sz="120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3"/>
          <p:cNvSpPr txBox="1"/>
          <p:nvPr>
            <p:ph idx="4294967295" type="title"/>
          </p:nvPr>
        </p:nvSpPr>
        <p:spPr>
          <a:xfrm>
            <a:off x="883888" y="62967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Possíveis itens para inventário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3"/>
          <p:cNvSpPr txBox="1"/>
          <p:nvPr>
            <p:ph idx="4294967295" type="title"/>
          </p:nvPr>
        </p:nvSpPr>
        <p:spPr>
          <a:xfrm>
            <a:off x="4846146" y="594138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Possíveis avat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ar</a:t>
            </a:r>
            <a:r>
              <a:rPr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 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para inventário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" name="Google Shape;293;p13"/>
          <p:cNvGrpSpPr/>
          <p:nvPr/>
        </p:nvGrpSpPr>
        <p:grpSpPr>
          <a:xfrm>
            <a:off x="2704005" y="4258781"/>
            <a:ext cx="342143" cy="362704"/>
            <a:chOff x="2704005" y="4258781"/>
            <a:chExt cx="342143" cy="362704"/>
          </a:xfrm>
        </p:grpSpPr>
        <p:sp>
          <p:nvSpPr>
            <p:cNvPr id="294" name="Google Shape;294;p13"/>
            <p:cNvSpPr/>
            <p:nvPr/>
          </p:nvSpPr>
          <p:spPr>
            <a:xfrm>
              <a:off x="2704005" y="4258781"/>
              <a:ext cx="173543" cy="183554"/>
            </a:xfrm>
            <a:custGeom>
              <a:rect b="b" l="l" r="r" t="t"/>
              <a:pathLst>
                <a:path extrusionOk="0" h="5794" w="5478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2733816" y="4278961"/>
              <a:ext cx="112052" cy="122633"/>
            </a:xfrm>
            <a:custGeom>
              <a:rect b="b" l="l" r="r" t="t"/>
              <a:pathLst>
                <a:path extrusionOk="0" h="3871" w="3537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2759445" y="4322711"/>
              <a:ext cx="33993" cy="44542"/>
            </a:xfrm>
            <a:custGeom>
              <a:rect b="b" l="l" r="r" t="t"/>
              <a:pathLst>
                <a:path extrusionOk="0" h="1406" w="1073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2791885" y="4321951"/>
              <a:ext cx="26073" cy="44922"/>
            </a:xfrm>
            <a:custGeom>
              <a:rect b="b" l="l" r="r" t="t"/>
              <a:pathLst>
                <a:path extrusionOk="0" h="1418" w="823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2828095" y="4322648"/>
              <a:ext cx="218053" cy="170597"/>
            </a:xfrm>
            <a:custGeom>
              <a:rect b="b" l="l" r="r" t="t"/>
              <a:pathLst>
                <a:path extrusionOk="0" h="5385" w="6883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2746995" y="4480034"/>
              <a:ext cx="232404" cy="141451"/>
            </a:xfrm>
            <a:custGeom>
              <a:rect b="b" l="l" r="r" t="t"/>
              <a:pathLst>
                <a:path extrusionOk="0" h="4465" w="7336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2889206" y="4345046"/>
              <a:ext cx="46411" cy="47488"/>
            </a:xfrm>
            <a:custGeom>
              <a:rect b="b" l="l" r="r" t="t"/>
              <a:pathLst>
                <a:path extrusionOk="0" h="1499" w="1465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" name="Google Shape;301;p13"/>
          <p:cNvGrpSpPr/>
          <p:nvPr/>
        </p:nvGrpSpPr>
        <p:grpSpPr>
          <a:xfrm>
            <a:off x="2157462" y="4258496"/>
            <a:ext cx="347434" cy="363369"/>
            <a:chOff x="2157462" y="4258496"/>
            <a:chExt cx="347434" cy="363369"/>
          </a:xfrm>
        </p:grpSpPr>
        <p:sp>
          <p:nvSpPr>
            <p:cNvPr id="302" name="Google Shape;302;p13"/>
            <p:cNvSpPr/>
            <p:nvPr/>
          </p:nvSpPr>
          <p:spPr>
            <a:xfrm>
              <a:off x="2296252" y="4258496"/>
              <a:ext cx="208644" cy="220778"/>
            </a:xfrm>
            <a:custGeom>
              <a:rect b="b" l="l" r="r" t="t"/>
              <a:pathLst>
                <a:path extrusionOk="0" h="6969" w="6586">
                  <a:moveTo>
                    <a:pt x="3322" y="0"/>
                  </a:moveTo>
                  <a:cubicBezTo>
                    <a:pt x="3113" y="0"/>
                    <a:pt x="2902" y="21"/>
                    <a:pt x="2692" y="63"/>
                  </a:cubicBezTo>
                  <a:cubicBezTo>
                    <a:pt x="1858" y="218"/>
                    <a:pt x="1144" y="694"/>
                    <a:pt x="668" y="1409"/>
                  </a:cubicBezTo>
                  <a:lnTo>
                    <a:pt x="489" y="1730"/>
                  </a:lnTo>
                  <a:cubicBezTo>
                    <a:pt x="441" y="1813"/>
                    <a:pt x="477" y="1909"/>
                    <a:pt x="560" y="1944"/>
                  </a:cubicBezTo>
                  <a:cubicBezTo>
                    <a:pt x="592" y="1960"/>
                    <a:pt x="623" y="1968"/>
                    <a:pt x="651" y="1968"/>
                  </a:cubicBezTo>
                  <a:cubicBezTo>
                    <a:pt x="707" y="1968"/>
                    <a:pt x="755" y="1936"/>
                    <a:pt x="787" y="1873"/>
                  </a:cubicBezTo>
                  <a:cubicBezTo>
                    <a:pt x="834" y="1766"/>
                    <a:pt x="894" y="1682"/>
                    <a:pt x="953" y="1587"/>
                  </a:cubicBezTo>
                  <a:cubicBezTo>
                    <a:pt x="1370" y="968"/>
                    <a:pt x="2001" y="539"/>
                    <a:pt x="2751" y="385"/>
                  </a:cubicBezTo>
                  <a:cubicBezTo>
                    <a:pt x="2936" y="349"/>
                    <a:pt x="3122" y="331"/>
                    <a:pt x="3307" y="331"/>
                  </a:cubicBezTo>
                  <a:cubicBezTo>
                    <a:pt x="3862" y="331"/>
                    <a:pt x="4409" y="492"/>
                    <a:pt x="4882" y="813"/>
                  </a:cubicBezTo>
                  <a:cubicBezTo>
                    <a:pt x="5502" y="1254"/>
                    <a:pt x="5930" y="1873"/>
                    <a:pt x="6085" y="2623"/>
                  </a:cubicBezTo>
                  <a:cubicBezTo>
                    <a:pt x="6228" y="3361"/>
                    <a:pt x="6085" y="4123"/>
                    <a:pt x="5656" y="4742"/>
                  </a:cubicBezTo>
                  <a:cubicBezTo>
                    <a:pt x="5117" y="5552"/>
                    <a:pt x="4227" y="6005"/>
                    <a:pt x="3296" y="6005"/>
                  </a:cubicBezTo>
                  <a:cubicBezTo>
                    <a:pt x="3036" y="6005"/>
                    <a:pt x="2773" y="5970"/>
                    <a:pt x="2513" y="5897"/>
                  </a:cubicBezTo>
                  <a:cubicBezTo>
                    <a:pt x="2492" y="5887"/>
                    <a:pt x="2475" y="5881"/>
                    <a:pt x="2459" y="5881"/>
                  </a:cubicBezTo>
                  <a:cubicBezTo>
                    <a:pt x="2439" y="5881"/>
                    <a:pt x="2420" y="5890"/>
                    <a:pt x="2394" y="5909"/>
                  </a:cubicBezTo>
                  <a:lnTo>
                    <a:pt x="1037" y="6552"/>
                  </a:lnTo>
                  <a:lnTo>
                    <a:pt x="1108" y="5040"/>
                  </a:lnTo>
                  <a:cubicBezTo>
                    <a:pt x="1108" y="5004"/>
                    <a:pt x="1096" y="4969"/>
                    <a:pt x="1084" y="4921"/>
                  </a:cubicBezTo>
                  <a:cubicBezTo>
                    <a:pt x="549" y="4242"/>
                    <a:pt x="334" y="3337"/>
                    <a:pt x="549" y="2480"/>
                  </a:cubicBezTo>
                  <a:cubicBezTo>
                    <a:pt x="560" y="2397"/>
                    <a:pt x="513" y="2302"/>
                    <a:pt x="430" y="2278"/>
                  </a:cubicBezTo>
                  <a:cubicBezTo>
                    <a:pt x="418" y="2276"/>
                    <a:pt x="406" y="2276"/>
                    <a:pt x="395" y="2276"/>
                  </a:cubicBezTo>
                  <a:cubicBezTo>
                    <a:pt x="314" y="2276"/>
                    <a:pt x="247" y="2313"/>
                    <a:pt x="215" y="2397"/>
                  </a:cubicBezTo>
                  <a:cubicBezTo>
                    <a:pt x="1" y="3314"/>
                    <a:pt x="203" y="4314"/>
                    <a:pt x="775" y="5076"/>
                  </a:cubicBezTo>
                  <a:lnTo>
                    <a:pt x="691" y="6790"/>
                  </a:lnTo>
                  <a:cubicBezTo>
                    <a:pt x="691" y="6850"/>
                    <a:pt x="727" y="6909"/>
                    <a:pt x="775" y="6933"/>
                  </a:cubicBezTo>
                  <a:cubicBezTo>
                    <a:pt x="799" y="6945"/>
                    <a:pt x="834" y="6969"/>
                    <a:pt x="858" y="6969"/>
                  </a:cubicBezTo>
                  <a:cubicBezTo>
                    <a:pt x="894" y="6969"/>
                    <a:pt x="906" y="6969"/>
                    <a:pt x="930" y="6945"/>
                  </a:cubicBezTo>
                  <a:lnTo>
                    <a:pt x="2477" y="6219"/>
                  </a:lnTo>
                  <a:cubicBezTo>
                    <a:pt x="2747" y="6290"/>
                    <a:pt x="3020" y="6324"/>
                    <a:pt x="3290" y="6324"/>
                  </a:cubicBezTo>
                  <a:cubicBezTo>
                    <a:pt x="3652" y="6324"/>
                    <a:pt x="4011" y="6263"/>
                    <a:pt x="4359" y="6147"/>
                  </a:cubicBezTo>
                  <a:cubicBezTo>
                    <a:pt x="5002" y="5921"/>
                    <a:pt x="5549" y="5492"/>
                    <a:pt x="5918" y="4921"/>
                  </a:cubicBezTo>
                  <a:cubicBezTo>
                    <a:pt x="6406" y="4242"/>
                    <a:pt x="6585" y="3397"/>
                    <a:pt x="6430" y="2564"/>
                  </a:cubicBezTo>
                  <a:cubicBezTo>
                    <a:pt x="6264" y="1730"/>
                    <a:pt x="5787" y="1016"/>
                    <a:pt x="5073" y="539"/>
                  </a:cubicBezTo>
                  <a:cubicBezTo>
                    <a:pt x="4548" y="183"/>
                    <a:pt x="3943" y="0"/>
                    <a:pt x="33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2157462" y="4323313"/>
              <a:ext cx="300643" cy="298552"/>
            </a:xfrm>
            <a:custGeom>
              <a:rect b="b" l="l" r="r" t="t"/>
              <a:pathLst>
                <a:path extrusionOk="0" h="9424" w="9490">
                  <a:moveTo>
                    <a:pt x="2453" y="410"/>
                  </a:moveTo>
                  <a:lnTo>
                    <a:pt x="3798" y="2684"/>
                  </a:lnTo>
                  <a:lnTo>
                    <a:pt x="3072" y="3113"/>
                  </a:lnTo>
                  <a:lnTo>
                    <a:pt x="1727" y="839"/>
                  </a:lnTo>
                  <a:lnTo>
                    <a:pt x="2453" y="410"/>
                  </a:lnTo>
                  <a:close/>
                  <a:moveTo>
                    <a:pt x="2533" y="1"/>
                  </a:moveTo>
                  <a:cubicBezTo>
                    <a:pt x="2503" y="1"/>
                    <a:pt x="2475" y="9"/>
                    <a:pt x="2441" y="17"/>
                  </a:cubicBezTo>
                  <a:lnTo>
                    <a:pt x="1429" y="613"/>
                  </a:lnTo>
                  <a:cubicBezTo>
                    <a:pt x="1358" y="660"/>
                    <a:pt x="1322" y="768"/>
                    <a:pt x="1370" y="839"/>
                  </a:cubicBezTo>
                  <a:lnTo>
                    <a:pt x="1477" y="1018"/>
                  </a:lnTo>
                  <a:lnTo>
                    <a:pt x="1060" y="1244"/>
                  </a:lnTo>
                  <a:cubicBezTo>
                    <a:pt x="631" y="1458"/>
                    <a:pt x="298" y="1851"/>
                    <a:pt x="143" y="2315"/>
                  </a:cubicBezTo>
                  <a:cubicBezTo>
                    <a:pt x="0" y="2780"/>
                    <a:pt x="24" y="3268"/>
                    <a:pt x="250" y="3708"/>
                  </a:cubicBezTo>
                  <a:cubicBezTo>
                    <a:pt x="465" y="4137"/>
                    <a:pt x="1084" y="4875"/>
                    <a:pt x="1572" y="5411"/>
                  </a:cubicBezTo>
                  <a:cubicBezTo>
                    <a:pt x="1608" y="5435"/>
                    <a:pt x="1655" y="5471"/>
                    <a:pt x="1691" y="5471"/>
                  </a:cubicBezTo>
                  <a:cubicBezTo>
                    <a:pt x="1739" y="5471"/>
                    <a:pt x="1774" y="5447"/>
                    <a:pt x="1810" y="5423"/>
                  </a:cubicBezTo>
                  <a:cubicBezTo>
                    <a:pt x="1893" y="5363"/>
                    <a:pt x="1893" y="5256"/>
                    <a:pt x="1834" y="5185"/>
                  </a:cubicBezTo>
                  <a:cubicBezTo>
                    <a:pt x="1155" y="4459"/>
                    <a:pt x="715" y="3875"/>
                    <a:pt x="560" y="3577"/>
                  </a:cubicBezTo>
                  <a:cubicBezTo>
                    <a:pt x="215" y="2851"/>
                    <a:pt x="489" y="1946"/>
                    <a:pt x="1215" y="1553"/>
                  </a:cubicBezTo>
                  <a:lnTo>
                    <a:pt x="1655" y="1327"/>
                  </a:lnTo>
                  <a:lnTo>
                    <a:pt x="2584" y="2923"/>
                  </a:lnTo>
                  <a:cubicBezTo>
                    <a:pt x="2501" y="2970"/>
                    <a:pt x="2405" y="3018"/>
                    <a:pt x="2334" y="3089"/>
                  </a:cubicBezTo>
                  <a:cubicBezTo>
                    <a:pt x="1965" y="3411"/>
                    <a:pt x="1905" y="3970"/>
                    <a:pt x="2191" y="4363"/>
                  </a:cubicBezTo>
                  <a:cubicBezTo>
                    <a:pt x="2334" y="4578"/>
                    <a:pt x="4930" y="7161"/>
                    <a:pt x="5132" y="7316"/>
                  </a:cubicBezTo>
                  <a:cubicBezTo>
                    <a:pt x="5299" y="7435"/>
                    <a:pt x="5501" y="7495"/>
                    <a:pt x="5703" y="7495"/>
                  </a:cubicBezTo>
                  <a:cubicBezTo>
                    <a:pt x="5965" y="7495"/>
                    <a:pt x="6215" y="7387"/>
                    <a:pt x="6418" y="7161"/>
                  </a:cubicBezTo>
                  <a:cubicBezTo>
                    <a:pt x="6489" y="7090"/>
                    <a:pt x="6537" y="7006"/>
                    <a:pt x="6585" y="6911"/>
                  </a:cubicBezTo>
                  <a:lnTo>
                    <a:pt x="8168" y="7852"/>
                  </a:lnTo>
                  <a:lnTo>
                    <a:pt x="7954" y="8280"/>
                  </a:lnTo>
                  <a:cubicBezTo>
                    <a:pt x="7676" y="8795"/>
                    <a:pt x="7141" y="9094"/>
                    <a:pt x="6590" y="9094"/>
                  </a:cubicBezTo>
                  <a:cubicBezTo>
                    <a:pt x="6363" y="9094"/>
                    <a:pt x="6133" y="9043"/>
                    <a:pt x="5918" y="8935"/>
                  </a:cubicBezTo>
                  <a:cubicBezTo>
                    <a:pt x="5346" y="8638"/>
                    <a:pt x="3798" y="7268"/>
                    <a:pt x="2334" y="5721"/>
                  </a:cubicBezTo>
                  <a:cubicBezTo>
                    <a:pt x="2304" y="5685"/>
                    <a:pt x="2263" y="5667"/>
                    <a:pt x="2219" y="5667"/>
                  </a:cubicBezTo>
                  <a:cubicBezTo>
                    <a:pt x="2176" y="5667"/>
                    <a:pt x="2132" y="5685"/>
                    <a:pt x="2096" y="5721"/>
                  </a:cubicBezTo>
                  <a:cubicBezTo>
                    <a:pt x="2024" y="5780"/>
                    <a:pt x="2024" y="5887"/>
                    <a:pt x="2096" y="5959"/>
                  </a:cubicBezTo>
                  <a:cubicBezTo>
                    <a:pt x="3394" y="7328"/>
                    <a:pt x="5072" y="8888"/>
                    <a:pt x="5787" y="9233"/>
                  </a:cubicBezTo>
                  <a:cubicBezTo>
                    <a:pt x="6037" y="9364"/>
                    <a:pt x="6323" y="9423"/>
                    <a:pt x="6608" y="9423"/>
                  </a:cubicBezTo>
                  <a:cubicBezTo>
                    <a:pt x="6799" y="9423"/>
                    <a:pt x="6989" y="9400"/>
                    <a:pt x="7192" y="9340"/>
                  </a:cubicBezTo>
                  <a:cubicBezTo>
                    <a:pt x="7644" y="9185"/>
                    <a:pt x="8037" y="8864"/>
                    <a:pt x="8263" y="8423"/>
                  </a:cubicBezTo>
                  <a:lnTo>
                    <a:pt x="8478" y="8007"/>
                  </a:lnTo>
                  <a:lnTo>
                    <a:pt x="8656" y="8114"/>
                  </a:lnTo>
                  <a:cubicBezTo>
                    <a:pt x="8692" y="8126"/>
                    <a:pt x="8716" y="8149"/>
                    <a:pt x="8751" y="8149"/>
                  </a:cubicBezTo>
                  <a:cubicBezTo>
                    <a:pt x="8811" y="8149"/>
                    <a:pt x="8871" y="8114"/>
                    <a:pt x="8894" y="8054"/>
                  </a:cubicBezTo>
                  <a:lnTo>
                    <a:pt x="9490" y="7042"/>
                  </a:lnTo>
                  <a:cubicBezTo>
                    <a:pt x="9442" y="6983"/>
                    <a:pt x="9454" y="6947"/>
                    <a:pt x="9442" y="6899"/>
                  </a:cubicBezTo>
                  <a:cubicBezTo>
                    <a:pt x="9418" y="6852"/>
                    <a:pt x="9394" y="6828"/>
                    <a:pt x="9359" y="6792"/>
                  </a:cubicBezTo>
                  <a:lnTo>
                    <a:pt x="8251" y="6137"/>
                  </a:lnTo>
                  <a:cubicBezTo>
                    <a:pt x="8225" y="6122"/>
                    <a:pt x="8198" y="6116"/>
                    <a:pt x="8171" y="6116"/>
                  </a:cubicBezTo>
                  <a:cubicBezTo>
                    <a:pt x="8113" y="6116"/>
                    <a:pt x="8058" y="6148"/>
                    <a:pt x="8025" y="6197"/>
                  </a:cubicBezTo>
                  <a:cubicBezTo>
                    <a:pt x="7978" y="6268"/>
                    <a:pt x="8001" y="6375"/>
                    <a:pt x="8085" y="6423"/>
                  </a:cubicBezTo>
                  <a:lnTo>
                    <a:pt x="9061" y="7006"/>
                  </a:lnTo>
                  <a:lnTo>
                    <a:pt x="8632" y="7733"/>
                  </a:lnTo>
                  <a:lnTo>
                    <a:pt x="6358" y="6387"/>
                  </a:lnTo>
                  <a:lnTo>
                    <a:pt x="6787" y="5661"/>
                  </a:lnTo>
                  <a:lnTo>
                    <a:pt x="7501" y="6078"/>
                  </a:lnTo>
                  <a:cubicBezTo>
                    <a:pt x="7524" y="6093"/>
                    <a:pt x="7550" y="6099"/>
                    <a:pt x="7576" y="6099"/>
                  </a:cubicBezTo>
                  <a:cubicBezTo>
                    <a:pt x="7634" y="6099"/>
                    <a:pt x="7695" y="6067"/>
                    <a:pt x="7728" y="6018"/>
                  </a:cubicBezTo>
                  <a:cubicBezTo>
                    <a:pt x="7775" y="5947"/>
                    <a:pt x="7739" y="5840"/>
                    <a:pt x="7668" y="5792"/>
                  </a:cubicBezTo>
                  <a:lnTo>
                    <a:pt x="6823" y="5292"/>
                  </a:lnTo>
                  <a:cubicBezTo>
                    <a:pt x="6796" y="5272"/>
                    <a:pt x="6770" y="5263"/>
                    <a:pt x="6744" y="5263"/>
                  </a:cubicBezTo>
                  <a:cubicBezTo>
                    <a:pt x="6723" y="5263"/>
                    <a:pt x="6701" y="5269"/>
                    <a:pt x="6680" y="5280"/>
                  </a:cubicBezTo>
                  <a:cubicBezTo>
                    <a:pt x="6644" y="5292"/>
                    <a:pt x="6608" y="5316"/>
                    <a:pt x="6585" y="5351"/>
                  </a:cubicBezTo>
                  <a:lnTo>
                    <a:pt x="5989" y="6364"/>
                  </a:lnTo>
                  <a:cubicBezTo>
                    <a:pt x="5942" y="6435"/>
                    <a:pt x="5965" y="6542"/>
                    <a:pt x="6049" y="6578"/>
                  </a:cubicBezTo>
                  <a:lnTo>
                    <a:pt x="6263" y="6721"/>
                  </a:lnTo>
                  <a:lnTo>
                    <a:pt x="6251" y="6745"/>
                  </a:lnTo>
                  <a:cubicBezTo>
                    <a:pt x="6227" y="6804"/>
                    <a:pt x="6192" y="6864"/>
                    <a:pt x="6144" y="6923"/>
                  </a:cubicBezTo>
                  <a:cubicBezTo>
                    <a:pt x="6026" y="7062"/>
                    <a:pt x="5856" y="7136"/>
                    <a:pt x="5680" y="7136"/>
                  </a:cubicBezTo>
                  <a:cubicBezTo>
                    <a:pt x="5554" y="7136"/>
                    <a:pt x="5425" y="7098"/>
                    <a:pt x="5311" y="7018"/>
                  </a:cubicBezTo>
                  <a:cubicBezTo>
                    <a:pt x="5132" y="6887"/>
                    <a:pt x="2572" y="4328"/>
                    <a:pt x="2441" y="4149"/>
                  </a:cubicBezTo>
                  <a:cubicBezTo>
                    <a:pt x="2251" y="3887"/>
                    <a:pt x="2298" y="3530"/>
                    <a:pt x="2536" y="3316"/>
                  </a:cubicBezTo>
                  <a:cubicBezTo>
                    <a:pt x="2572" y="3268"/>
                    <a:pt x="2632" y="3232"/>
                    <a:pt x="2715" y="3208"/>
                  </a:cubicBezTo>
                  <a:lnTo>
                    <a:pt x="2739" y="3196"/>
                  </a:lnTo>
                  <a:lnTo>
                    <a:pt x="2870" y="3411"/>
                  </a:lnTo>
                  <a:cubicBezTo>
                    <a:pt x="2906" y="3470"/>
                    <a:pt x="2965" y="3506"/>
                    <a:pt x="3025" y="3506"/>
                  </a:cubicBezTo>
                  <a:cubicBezTo>
                    <a:pt x="3048" y="3506"/>
                    <a:pt x="3084" y="3494"/>
                    <a:pt x="3108" y="3470"/>
                  </a:cubicBezTo>
                  <a:lnTo>
                    <a:pt x="4120" y="2875"/>
                  </a:lnTo>
                  <a:cubicBezTo>
                    <a:pt x="4168" y="2851"/>
                    <a:pt x="4179" y="2815"/>
                    <a:pt x="4203" y="2768"/>
                  </a:cubicBezTo>
                  <a:cubicBezTo>
                    <a:pt x="4215" y="2732"/>
                    <a:pt x="4203" y="2684"/>
                    <a:pt x="4179" y="2637"/>
                  </a:cubicBezTo>
                  <a:lnTo>
                    <a:pt x="2679" y="77"/>
                  </a:lnTo>
                  <a:cubicBezTo>
                    <a:pt x="2644" y="29"/>
                    <a:pt x="2620" y="17"/>
                    <a:pt x="2572" y="6"/>
                  </a:cubicBezTo>
                  <a:cubicBezTo>
                    <a:pt x="2558" y="2"/>
                    <a:pt x="2545" y="1"/>
                    <a:pt x="25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2339653" y="4297463"/>
              <a:ext cx="123362" cy="123742"/>
            </a:xfrm>
            <a:custGeom>
              <a:rect b="b" l="l" r="r" t="t"/>
              <a:pathLst>
                <a:path extrusionOk="0" h="3906" w="3894">
                  <a:moveTo>
                    <a:pt x="1941" y="345"/>
                  </a:moveTo>
                  <a:cubicBezTo>
                    <a:pt x="2834" y="345"/>
                    <a:pt x="3572" y="1072"/>
                    <a:pt x="3572" y="1965"/>
                  </a:cubicBezTo>
                  <a:cubicBezTo>
                    <a:pt x="3572" y="2060"/>
                    <a:pt x="3548" y="2143"/>
                    <a:pt x="3536" y="2238"/>
                  </a:cubicBezTo>
                  <a:lnTo>
                    <a:pt x="1203" y="524"/>
                  </a:lnTo>
                  <a:cubicBezTo>
                    <a:pt x="1429" y="405"/>
                    <a:pt x="1679" y="345"/>
                    <a:pt x="1941" y="345"/>
                  </a:cubicBezTo>
                  <a:close/>
                  <a:moveTo>
                    <a:pt x="893" y="714"/>
                  </a:moveTo>
                  <a:lnTo>
                    <a:pt x="3417" y="2560"/>
                  </a:lnTo>
                  <a:cubicBezTo>
                    <a:pt x="3346" y="2822"/>
                    <a:pt x="3179" y="3024"/>
                    <a:pt x="2989" y="3191"/>
                  </a:cubicBezTo>
                  <a:lnTo>
                    <a:pt x="441" y="1334"/>
                  </a:lnTo>
                  <a:cubicBezTo>
                    <a:pt x="548" y="1095"/>
                    <a:pt x="691" y="881"/>
                    <a:pt x="893" y="714"/>
                  </a:cubicBezTo>
                  <a:close/>
                  <a:moveTo>
                    <a:pt x="357" y="1667"/>
                  </a:moveTo>
                  <a:lnTo>
                    <a:pt x="2703" y="3381"/>
                  </a:lnTo>
                  <a:cubicBezTo>
                    <a:pt x="2465" y="3500"/>
                    <a:pt x="2215" y="3572"/>
                    <a:pt x="1941" y="3572"/>
                  </a:cubicBezTo>
                  <a:cubicBezTo>
                    <a:pt x="1048" y="3572"/>
                    <a:pt x="322" y="2846"/>
                    <a:pt x="322" y="1953"/>
                  </a:cubicBezTo>
                  <a:cubicBezTo>
                    <a:pt x="322" y="1846"/>
                    <a:pt x="333" y="1762"/>
                    <a:pt x="357" y="1667"/>
                  </a:cubicBezTo>
                  <a:close/>
                  <a:moveTo>
                    <a:pt x="1941" y="0"/>
                  </a:moveTo>
                  <a:cubicBezTo>
                    <a:pt x="869" y="0"/>
                    <a:pt x="0" y="881"/>
                    <a:pt x="0" y="1953"/>
                  </a:cubicBezTo>
                  <a:cubicBezTo>
                    <a:pt x="0" y="3024"/>
                    <a:pt x="869" y="3905"/>
                    <a:pt x="1941" y="3905"/>
                  </a:cubicBezTo>
                  <a:cubicBezTo>
                    <a:pt x="3012" y="3905"/>
                    <a:pt x="3893" y="3024"/>
                    <a:pt x="3893" y="1953"/>
                  </a:cubicBezTo>
                  <a:cubicBezTo>
                    <a:pt x="3893" y="881"/>
                    <a:pt x="3012" y="0"/>
                    <a:pt x="1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" name="Google Shape;305;p13"/>
          <p:cNvGrpSpPr/>
          <p:nvPr/>
        </p:nvGrpSpPr>
        <p:grpSpPr>
          <a:xfrm>
            <a:off x="4010963" y="3763781"/>
            <a:ext cx="343665" cy="363212"/>
            <a:chOff x="4010963" y="3763781"/>
            <a:chExt cx="343665" cy="363212"/>
          </a:xfrm>
        </p:grpSpPr>
        <p:sp>
          <p:nvSpPr>
            <p:cNvPr id="306" name="Google Shape;306;p13"/>
            <p:cNvSpPr/>
            <p:nvPr/>
          </p:nvSpPr>
          <p:spPr>
            <a:xfrm>
              <a:off x="4152415" y="3763781"/>
              <a:ext cx="202213" cy="221760"/>
            </a:xfrm>
            <a:custGeom>
              <a:rect b="b" l="l" r="r" t="t"/>
              <a:pathLst>
                <a:path extrusionOk="0" h="7000" w="6383">
                  <a:moveTo>
                    <a:pt x="3206" y="0"/>
                  </a:moveTo>
                  <a:cubicBezTo>
                    <a:pt x="3000" y="0"/>
                    <a:pt x="2792" y="20"/>
                    <a:pt x="2584" y="58"/>
                  </a:cubicBezTo>
                  <a:cubicBezTo>
                    <a:pt x="1751" y="225"/>
                    <a:pt x="1036" y="701"/>
                    <a:pt x="560" y="1416"/>
                  </a:cubicBezTo>
                  <a:cubicBezTo>
                    <a:pt x="179" y="1987"/>
                    <a:pt x="1" y="2654"/>
                    <a:pt x="24" y="3332"/>
                  </a:cubicBezTo>
                  <a:cubicBezTo>
                    <a:pt x="60" y="3987"/>
                    <a:pt x="274" y="4606"/>
                    <a:pt x="667" y="5107"/>
                  </a:cubicBezTo>
                  <a:lnTo>
                    <a:pt x="596" y="6821"/>
                  </a:lnTo>
                  <a:cubicBezTo>
                    <a:pt x="596" y="6881"/>
                    <a:pt x="620" y="6940"/>
                    <a:pt x="667" y="6964"/>
                  </a:cubicBezTo>
                  <a:cubicBezTo>
                    <a:pt x="691" y="6988"/>
                    <a:pt x="727" y="7000"/>
                    <a:pt x="751" y="7000"/>
                  </a:cubicBezTo>
                  <a:cubicBezTo>
                    <a:pt x="786" y="7000"/>
                    <a:pt x="798" y="7000"/>
                    <a:pt x="834" y="6988"/>
                  </a:cubicBezTo>
                  <a:lnTo>
                    <a:pt x="2382" y="6250"/>
                  </a:lnTo>
                  <a:cubicBezTo>
                    <a:pt x="2653" y="6322"/>
                    <a:pt x="2928" y="6359"/>
                    <a:pt x="3203" y="6359"/>
                  </a:cubicBezTo>
                  <a:cubicBezTo>
                    <a:pt x="3557" y="6359"/>
                    <a:pt x="3910" y="6299"/>
                    <a:pt x="4251" y="6178"/>
                  </a:cubicBezTo>
                  <a:cubicBezTo>
                    <a:pt x="4894" y="5952"/>
                    <a:pt x="5442" y="5523"/>
                    <a:pt x="5811" y="4964"/>
                  </a:cubicBezTo>
                  <a:cubicBezTo>
                    <a:pt x="6132" y="4487"/>
                    <a:pt x="6323" y="3952"/>
                    <a:pt x="6347" y="3380"/>
                  </a:cubicBezTo>
                  <a:cubicBezTo>
                    <a:pt x="6382" y="3249"/>
                    <a:pt x="6311" y="3178"/>
                    <a:pt x="6216" y="3178"/>
                  </a:cubicBezTo>
                  <a:cubicBezTo>
                    <a:pt x="6132" y="3178"/>
                    <a:pt x="6037" y="3237"/>
                    <a:pt x="6037" y="3332"/>
                  </a:cubicBezTo>
                  <a:cubicBezTo>
                    <a:pt x="6013" y="3844"/>
                    <a:pt x="5847" y="4333"/>
                    <a:pt x="5561" y="4749"/>
                  </a:cubicBezTo>
                  <a:cubicBezTo>
                    <a:pt x="5032" y="5547"/>
                    <a:pt x="4142" y="6005"/>
                    <a:pt x="3211" y="6005"/>
                  </a:cubicBezTo>
                  <a:cubicBezTo>
                    <a:pt x="2947" y="6005"/>
                    <a:pt x="2680" y="5969"/>
                    <a:pt x="2418" y="5892"/>
                  </a:cubicBezTo>
                  <a:cubicBezTo>
                    <a:pt x="2404" y="5888"/>
                    <a:pt x="2391" y="5885"/>
                    <a:pt x="2378" y="5885"/>
                  </a:cubicBezTo>
                  <a:cubicBezTo>
                    <a:pt x="2354" y="5885"/>
                    <a:pt x="2329" y="5893"/>
                    <a:pt x="2298" y="5916"/>
                  </a:cubicBezTo>
                  <a:lnTo>
                    <a:pt x="953" y="6547"/>
                  </a:lnTo>
                  <a:lnTo>
                    <a:pt x="1024" y="5047"/>
                  </a:lnTo>
                  <a:cubicBezTo>
                    <a:pt x="1024" y="4999"/>
                    <a:pt x="1013" y="4976"/>
                    <a:pt x="989" y="4928"/>
                  </a:cubicBezTo>
                  <a:cubicBezTo>
                    <a:pt x="215" y="3964"/>
                    <a:pt x="179" y="2618"/>
                    <a:pt x="858" y="1594"/>
                  </a:cubicBezTo>
                  <a:cubicBezTo>
                    <a:pt x="1275" y="975"/>
                    <a:pt x="1917" y="535"/>
                    <a:pt x="2656" y="392"/>
                  </a:cubicBezTo>
                  <a:cubicBezTo>
                    <a:pt x="2846" y="352"/>
                    <a:pt x="3037" y="333"/>
                    <a:pt x="3226" y="333"/>
                  </a:cubicBezTo>
                  <a:cubicBezTo>
                    <a:pt x="3783" y="333"/>
                    <a:pt x="4325" y="500"/>
                    <a:pt x="4787" y="820"/>
                  </a:cubicBezTo>
                  <a:cubicBezTo>
                    <a:pt x="5442" y="1273"/>
                    <a:pt x="5870" y="1939"/>
                    <a:pt x="6013" y="2713"/>
                  </a:cubicBezTo>
                  <a:cubicBezTo>
                    <a:pt x="6024" y="2790"/>
                    <a:pt x="6105" y="2846"/>
                    <a:pt x="6182" y="2846"/>
                  </a:cubicBezTo>
                  <a:cubicBezTo>
                    <a:pt x="6189" y="2846"/>
                    <a:pt x="6197" y="2845"/>
                    <a:pt x="6204" y="2844"/>
                  </a:cubicBezTo>
                  <a:cubicBezTo>
                    <a:pt x="6287" y="2832"/>
                    <a:pt x="6347" y="2737"/>
                    <a:pt x="6335" y="2654"/>
                  </a:cubicBezTo>
                  <a:cubicBezTo>
                    <a:pt x="6192" y="1785"/>
                    <a:pt x="5692" y="1011"/>
                    <a:pt x="4965" y="535"/>
                  </a:cubicBezTo>
                  <a:cubicBezTo>
                    <a:pt x="4438" y="177"/>
                    <a:pt x="3829" y="0"/>
                    <a:pt x="32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4010963" y="3828662"/>
              <a:ext cx="299154" cy="298331"/>
            </a:xfrm>
            <a:custGeom>
              <a:rect b="b" l="l" r="r" t="t"/>
              <a:pathLst>
                <a:path extrusionOk="0" h="9417" w="9443">
                  <a:moveTo>
                    <a:pt x="6752" y="5654"/>
                  </a:moveTo>
                  <a:lnTo>
                    <a:pt x="9038" y="6988"/>
                  </a:lnTo>
                  <a:lnTo>
                    <a:pt x="8597" y="7714"/>
                  </a:lnTo>
                  <a:lnTo>
                    <a:pt x="6323" y="6380"/>
                  </a:lnTo>
                  <a:lnTo>
                    <a:pt x="6752" y="5654"/>
                  </a:lnTo>
                  <a:close/>
                  <a:moveTo>
                    <a:pt x="2516" y="1"/>
                  </a:moveTo>
                  <a:cubicBezTo>
                    <a:pt x="2490" y="1"/>
                    <a:pt x="2464" y="7"/>
                    <a:pt x="2441" y="22"/>
                  </a:cubicBezTo>
                  <a:lnTo>
                    <a:pt x="1429" y="618"/>
                  </a:lnTo>
                  <a:cubicBezTo>
                    <a:pt x="1358" y="665"/>
                    <a:pt x="1322" y="773"/>
                    <a:pt x="1370" y="844"/>
                  </a:cubicBezTo>
                  <a:lnTo>
                    <a:pt x="1477" y="1023"/>
                  </a:lnTo>
                  <a:lnTo>
                    <a:pt x="1060" y="1249"/>
                  </a:lnTo>
                  <a:cubicBezTo>
                    <a:pt x="620" y="1463"/>
                    <a:pt x="298" y="1856"/>
                    <a:pt x="144" y="2320"/>
                  </a:cubicBezTo>
                  <a:cubicBezTo>
                    <a:pt x="1" y="2773"/>
                    <a:pt x="25" y="3273"/>
                    <a:pt x="251" y="3713"/>
                  </a:cubicBezTo>
                  <a:cubicBezTo>
                    <a:pt x="548" y="4297"/>
                    <a:pt x="1668" y="5547"/>
                    <a:pt x="2620" y="6511"/>
                  </a:cubicBezTo>
                  <a:cubicBezTo>
                    <a:pt x="2644" y="6547"/>
                    <a:pt x="2692" y="6559"/>
                    <a:pt x="2739" y="6559"/>
                  </a:cubicBezTo>
                  <a:cubicBezTo>
                    <a:pt x="2787" y="6559"/>
                    <a:pt x="2822" y="6547"/>
                    <a:pt x="2858" y="6511"/>
                  </a:cubicBezTo>
                  <a:cubicBezTo>
                    <a:pt x="2918" y="6452"/>
                    <a:pt x="2918" y="6333"/>
                    <a:pt x="2858" y="6273"/>
                  </a:cubicBezTo>
                  <a:cubicBezTo>
                    <a:pt x="1679" y="5083"/>
                    <a:pt x="775" y="4011"/>
                    <a:pt x="548" y="3570"/>
                  </a:cubicBezTo>
                  <a:cubicBezTo>
                    <a:pt x="191" y="2832"/>
                    <a:pt x="477" y="1927"/>
                    <a:pt x="1203" y="1546"/>
                  </a:cubicBezTo>
                  <a:lnTo>
                    <a:pt x="1632" y="1320"/>
                  </a:lnTo>
                  <a:lnTo>
                    <a:pt x="2572" y="2916"/>
                  </a:lnTo>
                  <a:cubicBezTo>
                    <a:pt x="2477" y="2951"/>
                    <a:pt x="2394" y="2999"/>
                    <a:pt x="2322" y="3070"/>
                  </a:cubicBezTo>
                  <a:cubicBezTo>
                    <a:pt x="1941" y="3404"/>
                    <a:pt x="1882" y="3951"/>
                    <a:pt x="2168" y="4356"/>
                  </a:cubicBezTo>
                  <a:cubicBezTo>
                    <a:pt x="2322" y="4559"/>
                    <a:pt x="4906" y="7154"/>
                    <a:pt x="5120" y="7297"/>
                  </a:cubicBezTo>
                  <a:cubicBezTo>
                    <a:pt x="5275" y="7416"/>
                    <a:pt x="5489" y="7476"/>
                    <a:pt x="5680" y="7476"/>
                  </a:cubicBezTo>
                  <a:cubicBezTo>
                    <a:pt x="5954" y="7476"/>
                    <a:pt x="6204" y="7380"/>
                    <a:pt x="6394" y="7154"/>
                  </a:cubicBezTo>
                  <a:cubicBezTo>
                    <a:pt x="6466" y="7083"/>
                    <a:pt x="6513" y="6988"/>
                    <a:pt x="6561" y="6904"/>
                  </a:cubicBezTo>
                  <a:lnTo>
                    <a:pt x="8156" y="7833"/>
                  </a:lnTo>
                  <a:lnTo>
                    <a:pt x="7930" y="8262"/>
                  </a:lnTo>
                  <a:cubicBezTo>
                    <a:pt x="7654" y="8781"/>
                    <a:pt x="7123" y="9083"/>
                    <a:pt x="6580" y="9083"/>
                  </a:cubicBezTo>
                  <a:cubicBezTo>
                    <a:pt x="6352" y="9083"/>
                    <a:pt x="6121" y="9029"/>
                    <a:pt x="5906" y="8916"/>
                  </a:cubicBezTo>
                  <a:cubicBezTo>
                    <a:pt x="5478" y="8702"/>
                    <a:pt x="4477" y="7869"/>
                    <a:pt x="3334" y="6749"/>
                  </a:cubicBezTo>
                  <a:cubicBezTo>
                    <a:pt x="3305" y="6720"/>
                    <a:pt x="3260" y="6705"/>
                    <a:pt x="3215" y="6705"/>
                  </a:cubicBezTo>
                  <a:cubicBezTo>
                    <a:pt x="3171" y="6705"/>
                    <a:pt x="3126" y="6720"/>
                    <a:pt x="3096" y="6749"/>
                  </a:cubicBezTo>
                  <a:cubicBezTo>
                    <a:pt x="3037" y="6809"/>
                    <a:pt x="3037" y="6928"/>
                    <a:pt x="3096" y="6988"/>
                  </a:cubicBezTo>
                  <a:cubicBezTo>
                    <a:pt x="4287" y="8142"/>
                    <a:pt x="5275" y="8976"/>
                    <a:pt x="5740" y="9214"/>
                  </a:cubicBezTo>
                  <a:cubicBezTo>
                    <a:pt x="5990" y="9357"/>
                    <a:pt x="6275" y="9416"/>
                    <a:pt x="6561" y="9416"/>
                  </a:cubicBezTo>
                  <a:cubicBezTo>
                    <a:pt x="6752" y="9416"/>
                    <a:pt x="6942" y="9381"/>
                    <a:pt x="7144" y="9321"/>
                  </a:cubicBezTo>
                  <a:cubicBezTo>
                    <a:pt x="7597" y="9178"/>
                    <a:pt x="7990" y="8845"/>
                    <a:pt x="8216" y="8416"/>
                  </a:cubicBezTo>
                  <a:lnTo>
                    <a:pt x="8430" y="8000"/>
                  </a:lnTo>
                  <a:lnTo>
                    <a:pt x="8609" y="8107"/>
                  </a:lnTo>
                  <a:cubicBezTo>
                    <a:pt x="8645" y="8119"/>
                    <a:pt x="8668" y="8131"/>
                    <a:pt x="8704" y="8131"/>
                  </a:cubicBezTo>
                  <a:cubicBezTo>
                    <a:pt x="8764" y="8131"/>
                    <a:pt x="8823" y="8107"/>
                    <a:pt x="8847" y="8047"/>
                  </a:cubicBezTo>
                  <a:lnTo>
                    <a:pt x="9442" y="7035"/>
                  </a:lnTo>
                  <a:cubicBezTo>
                    <a:pt x="9419" y="6976"/>
                    <a:pt x="9419" y="6928"/>
                    <a:pt x="9419" y="6880"/>
                  </a:cubicBezTo>
                  <a:cubicBezTo>
                    <a:pt x="9407" y="6845"/>
                    <a:pt x="9371" y="6809"/>
                    <a:pt x="9347" y="6785"/>
                  </a:cubicBezTo>
                  <a:lnTo>
                    <a:pt x="6787" y="5273"/>
                  </a:lnTo>
                  <a:cubicBezTo>
                    <a:pt x="6765" y="5262"/>
                    <a:pt x="6740" y="5257"/>
                    <a:pt x="6713" y="5257"/>
                  </a:cubicBezTo>
                  <a:cubicBezTo>
                    <a:pt x="6655" y="5257"/>
                    <a:pt x="6594" y="5283"/>
                    <a:pt x="6561" y="5333"/>
                  </a:cubicBezTo>
                  <a:lnTo>
                    <a:pt x="5966" y="6345"/>
                  </a:lnTo>
                  <a:cubicBezTo>
                    <a:pt x="5930" y="6392"/>
                    <a:pt x="5930" y="6440"/>
                    <a:pt x="5954" y="6476"/>
                  </a:cubicBezTo>
                  <a:cubicBezTo>
                    <a:pt x="5966" y="6523"/>
                    <a:pt x="5990" y="6559"/>
                    <a:pt x="6025" y="6583"/>
                  </a:cubicBezTo>
                  <a:lnTo>
                    <a:pt x="6251" y="6714"/>
                  </a:lnTo>
                  <a:lnTo>
                    <a:pt x="6228" y="6749"/>
                  </a:lnTo>
                  <a:cubicBezTo>
                    <a:pt x="6204" y="6809"/>
                    <a:pt x="6168" y="6869"/>
                    <a:pt x="6132" y="6928"/>
                  </a:cubicBezTo>
                  <a:cubicBezTo>
                    <a:pt x="6008" y="7067"/>
                    <a:pt x="5834" y="7141"/>
                    <a:pt x="5659" y="7141"/>
                  </a:cubicBezTo>
                  <a:cubicBezTo>
                    <a:pt x="5534" y="7141"/>
                    <a:pt x="5408" y="7103"/>
                    <a:pt x="5299" y="7023"/>
                  </a:cubicBezTo>
                  <a:cubicBezTo>
                    <a:pt x="5120" y="6880"/>
                    <a:pt x="2561" y="4321"/>
                    <a:pt x="2418" y="4142"/>
                  </a:cubicBezTo>
                  <a:cubicBezTo>
                    <a:pt x="2227" y="3892"/>
                    <a:pt x="2275" y="3535"/>
                    <a:pt x="2513" y="3309"/>
                  </a:cubicBezTo>
                  <a:cubicBezTo>
                    <a:pt x="2561" y="3273"/>
                    <a:pt x="2620" y="3237"/>
                    <a:pt x="2692" y="3213"/>
                  </a:cubicBezTo>
                  <a:lnTo>
                    <a:pt x="2727" y="3189"/>
                  </a:lnTo>
                  <a:lnTo>
                    <a:pt x="2858" y="3416"/>
                  </a:lnTo>
                  <a:cubicBezTo>
                    <a:pt x="2882" y="3475"/>
                    <a:pt x="2942" y="3511"/>
                    <a:pt x="3001" y="3511"/>
                  </a:cubicBezTo>
                  <a:cubicBezTo>
                    <a:pt x="3037" y="3511"/>
                    <a:pt x="3061" y="3487"/>
                    <a:pt x="3096" y="3475"/>
                  </a:cubicBezTo>
                  <a:lnTo>
                    <a:pt x="4108" y="2880"/>
                  </a:lnTo>
                  <a:cubicBezTo>
                    <a:pt x="4144" y="2844"/>
                    <a:pt x="4168" y="2820"/>
                    <a:pt x="4180" y="2773"/>
                  </a:cubicBezTo>
                  <a:cubicBezTo>
                    <a:pt x="4192" y="2737"/>
                    <a:pt x="4180" y="2689"/>
                    <a:pt x="4168" y="2642"/>
                  </a:cubicBezTo>
                  <a:lnTo>
                    <a:pt x="3442" y="1404"/>
                  </a:lnTo>
                  <a:cubicBezTo>
                    <a:pt x="3409" y="1355"/>
                    <a:pt x="3348" y="1322"/>
                    <a:pt x="3290" y="1322"/>
                  </a:cubicBezTo>
                  <a:cubicBezTo>
                    <a:pt x="3264" y="1322"/>
                    <a:pt x="3238" y="1329"/>
                    <a:pt x="3215" y="1344"/>
                  </a:cubicBezTo>
                  <a:cubicBezTo>
                    <a:pt x="3144" y="1392"/>
                    <a:pt x="3108" y="1499"/>
                    <a:pt x="3156" y="1570"/>
                  </a:cubicBezTo>
                  <a:lnTo>
                    <a:pt x="3787" y="2654"/>
                  </a:lnTo>
                  <a:lnTo>
                    <a:pt x="3061" y="3082"/>
                  </a:lnTo>
                  <a:lnTo>
                    <a:pt x="1727" y="808"/>
                  </a:lnTo>
                  <a:lnTo>
                    <a:pt x="2453" y="380"/>
                  </a:lnTo>
                  <a:lnTo>
                    <a:pt x="2822" y="1011"/>
                  </a:lnTo>
                  <a:cubicBezTo>
                    <a:pt x="2855" y="1060"/>
                    <a:pt x="2917" y="1087"/>
                    <a:pt x="2975" y="1087"/>
                  </a:cubicBezTo>
                  <a:cubicBezTo>
                    <a:pt x="3001" y="1087"/>
                    <a:pt x="3027" y="1081"/>
                    <a:pt x="3049" y="1070"/>
                  </a:cubicBezTo>
                  <a:cubicBezTo>
                    <a:pt x="3120" y="1023"/>
                    <a:pt x="3156" y="915"/>
                    <a:pt x="3108" y="844"/>
                  </a:cubicBezTo>
                  <a:lnTo>
                    <a:pt x="2656" y="82"/>
                  </a:lnTo>
                  <a:cubicBezTo>
                    <a:pt x="2631" y="33"/>
                    <a:pt x="2573" y="1"/>
                    <a:pt x="25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4187104" y="3787731"/>
              <a:ext cx="133943" cy="146520"/>
            </a:xfrm>
            <a:custGeom>
              <a:rect b="b" l="l" r="r" t="t"/>
              <a:pathLst>
                <a:path extrusionOk="0" h="4625" w="4228">
                  <a:moveTo>
                    <a:pt x="2742" y="0"/>
                  </a:moveTo>
                  <a:cubicBezTo>
                    <a:pt x="2716" y="0"/>
                    <a:pt x="2690" y="6"/>
                    <a:pt x="2668" y="17"/>
                  </a:cubicBezTo>
                  <a:cubicBezTo>
                    <a:pt x="2596" y="64"/>
                    <a:pt x="2561" y="171"/>
                    <a:pt x="2608" y="243"/>
                  </a:cubicBezTo>
                  <a:lnTo>
                    <a:pt x="2763" y="493"/>
                  </a:lnTo>
                  <a:cubicBezTo>
                    <a:pt x="2549" y="433"/>
                    <a:pt x="2346" y="398"/>
                    <a:pt x="2120" y="398"/>
                  </a:cubicBezTo>
                  <a:cubicBezTo>
                    <a:pt x="953" y="398"/>
                    <a:pt x="1" y="1350"/>
                    <a:pt x="1" y="2505"/>
                  </a:cubicBezTo>
                  <a:cubicBezTo>
                    <a:pt x="1" y="3672"/>
                    <a:pt x="953" y="4624"/>
                    <a:pt x="2120" y="4624"/>
                  </a:cubicBezTo>
                  <a:cubicBezTo>
                    <a:pt x="3275" y="4624"/>
                    <a:pt x="4228" y="3672"/>
                    <a:pt x="4228" y="2505"/>
                  </a:cubicBezTo>
                  <a:cubicBezTo>
                    <a:pt x="4228" y="2362"/>
                    <a:pt x="4204" y="2195"/>
                    <a:pt x="4168" y="2029"/>
                  </a:cubicBezTo>
                  <a:cubicBezTo>
                    <a:pt x="4158" y="1958"/>
                    <a:pt x="4096" y="1904"/>
                    <a:pt x="4012" y="1904"/>
                  </a:cubicBezTo>
                  <a:cubicBezTo>
                    <a:pt x="3998" y="1904"/>
                    <a:pt x="3982" y="1906"/>
                    <a:pt x="3966" y="1910"/>
                  </a:cubicBezTo>
                  <a:cubicBezTo>
                    <a:pt x="3870" y="1922"/>
                    <a:pt x="3811" y="2017"/>
                    <a:pt x="3847" y="2124"/>
                  </a:cubicBezTo>
                  <a:cubicBezTo>
                    <a:pt x="3870" y="2255"/>
                    <a:pt x="3894" y="2386"/>
                    <a:pt x="3894" y="2517"/>
                  </a:cubicBezTo>
                  <a:cubicBezTo>
                    <a:pt x="3894" y="3505"/>
                    <a:pt x="3085" y="4303"/>
                    <a:pt x="2108" y="4303"/>
                  </a:cubicBezTo>
                  <a:cubicBezTo>
                    <a:pt x="1120" y="4303"/>
                    <a:pt x="322" y="3505"/>
                    <a:pt x="322" y="2517"/>
                  </a:cubicBezTo>
                  <a:cubicBezTo>
                    <a:pt x="322" y="1541"/>
                    <a:pt x="1120" y="731"/>
                    <a:pt x="2108" y="731"/>
                  </a:cubicBezTo>
                  <a:cubicBezTo>
                    <a:pt x="2299" y="731"/>
                    <a:pt x="2477" y="767"/>
                    <a:pt x="2656" y="826"/>
                  </a:cubicBezTo>
                  <a:lnTo>
                    <a:pt x="2299" y="910"/>
                  </a:lnTo>
                  <a:cubicBezTo>
                    <a:pt x="2204" y="933"/>
                    <a:pt x="2144" y="1017"/>
                    <a:pt x="2180" y="1124"/>
                  </a:cubicBezTo>
                  <a:cubicBezTo>
                    <a:pt x="2190" y="1195"/>
                    <a:pt x="2260" y="1248"/>
                    <a:pt x="2339" y="1248"/>
                  </a:cubicBezTo>
                  <a:cubicBezTo>
                    <a:pt x="2353" y="1248"/>
                    <a:pt x="2368" y="1247"/>
                    <a:pt x="2382" y="1243"/>
                  </a:cubicBezTo>
                  <a:lnTo>
                    <a:pt x="3204" y="1052"/>
                  </a:lnTo>
                  <a:cubicBezTo>
                    <a:pt x="3311" y="1017"/>
                    <a:pt x="3370" y="898"/>
                    <a:pt x="3311" y="791"/>
                  </a:cubicBezTo>
                  <a:lnTo>
                    <a:pt x="2894" y="76"/>
                  </a:lnTo>
                  <a:cubicBezTo>
                    <a:pt x="2861" y="27"/>
                    <a:pt x="2800" y="0"/>
                    <a:pt x="27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4220685" y="3840669"/>
              <a:ext cx="39632" cy="52462"/>
            </a:xfrm>
            <a:custGeom>
              <a:rect b="b" l="l" r="r" t="t"/>
              <a:pathLst>
                <a:path extrusionOk="0" h="1656" w="1251">
                  <a:moveTo>
                    <a:pt x="572" y="1"/>
                  </a:moveTo>
                  <a:cubicBezTo>
                    <a:pt x="274" y="1"/>
                    <a:pt x="12" y="239"/>
                    <a:pt x="12" y="524"/>
                  </a:cubicBezTo>
                  <a:cubicBezTo>
                    <a:pt x="12" y="608"/>
                    <a:pt x="96" y="679"/>
                    <a:pt x="179" y="679"/>
                  </a:cubicBezTo>
                  <a:cubicBezTo>
                    <a:pt x="274" y="679"/>
                    <a:pt x="346" y="608"/>
                    <a:pt x="346" y="524"/>
                  </a:cubicBezTo>
                  <a:cubicBezTo>
                    <a:pt x="346" y="417"/>
                    <a:pt x="429" y="322"/>
                    <a:pt x="548" y="322"/>
                  </a:cubicBezTo>
                  <a:lnTo>
                    <a:pt x="608" y="322"/>
                  </a:lnTo>
                  <a:cubicBezTo>
                    <a:pt x="655" y="322"/>
                    <a:pt x="667" y="358"/>
                    <a:pt x="691" y="370"/>
                  </a:cubicBezTo>
                  <a:cubicBezTo>
                    <a:pt x="703" y="382"/>
                    <a:pt x="703" y="417"/>
                    <a:pt x="691" y="429"/>
                  </a:cubicBezTo>
                  <a:lnTo>
                    <a:pt x="48" y="1382"/>
                  </a:lnTo>
                  <a:cubicBezTo>
                    <a:pt x="12" y="1429"/>
                    <a:pt x="1" y="1501"/>
                    <a:pt x="36" y="1560"/>
                  </a:cubicBezTo>
                  <a:cubicBezTo>
                    <a:pt x="60" y="1620"/>
                    <a:pt x="120" y="1656"/>
                    <a:pt x="179" y="1656"/>
                  </a:cubicBezTo>
                  <a:lnTo>
                    <a:pt x="1072" y="1656"/>
                  </a:lnTo>
                  <a:cubicBezTo>
                    <a:pt x="1167" y="1656"/>
                    <a:pt x="1239" y="1572"/>
                    <a:pt x="1239" y="1489"/>
                  </a:cubicBezTo>
                  <a:cubicBezTo>
                    <a:pt x="1251" y="1406"/>
                    <a:pt x="1179" y="1322"/>
                    <a:pt x="1084" y="1322"/>
                  </a:cubicBezTo>
                  <a:lnTo>
                    <a:pt x="513" y="1322"/>
                  </a:lnTo>
                  <a:lnTo>
                    <a:pt x="989" y="620"/>
                  </a:lnTo>
                  <a:cubicBezTo>
                    <a:pt x="1072" y="513"/>
                    <a:pt x="1072" y="358"/>
                    <a:pt x="1001" y="227"/>
                  </a:cubicBezTo>
                  <a:cubicBezTo>
                    <a:pt x="929" y="84"/>
                    <a:pt x="786" y="1"/>
                    <a:pt x="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4259905" y="3840669"/>
              <a:ext cx="29082" cy="52082"/>
            </a:xfrm>
            <a:custGeom>
              <a:rect b="b" l="l" r="r" t="t"/>
              <a:pathLst>
                <a:path extrusionOk="0" h="1644" w="918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72" y="1025"/>
                    <a:pt x="156" y="1025"/>
                  </a:cubicBezTo>
                  <a:lnTo>
                    <a:pt x="596" y="1025"/>
                  </a:lnTo>
                  <a:lnTo>
                    <a:pt x="596" y="1477"/>
                  </a:lnTo>
                  <a:cubicBezTo>
                    <a:pt x="596" y="1560"/>
                    <a:pt x="668" y="1644"/>
                    <a:pt x="751" y="1644"/>
                  </a:cubicBezTo>
                  <a:cubicBezTo>
                    <a:pt x="846" y="1644"/>
                    <a:pt x="918" y="1560"/>
                    <a:pt x="918" y="1477"/>
                  </a:cubicBezTo>
                  <a:lnTo>
                    <a:pt x="918" y="846"/>
                  </a:lnTo>
                  <a:lnTo>
                    <a:pt x="918" y="155"/>
                  </a:lnTo>
                  <a:cubicBezTo>
                    <a:pt x="918" y="72"/>
                    <a:pt x="846" y="1"/>
                    <a:pt x="739" y="1"/>
                  </a:cubicBezTo>
                  <a:cubicBezTo>
                    <a:pt x="656" y="1"/>
                    <a:pt x="584" y="72"/>
                    <a:pt x="584" y="167"/>
                  </a:cubicBezTo>
                  <a:lnTo>
                    <a:pt x="584" y="703"/>
                  </a:lnTo>
                  <a:lnTo>
                    <a:pt x="322" y="703"/>
                  </a:lnTo>
                  <a:lnTo>
                    <a:pt x="322" y="167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13"/>
          <p:cNvGrpSpPr/>
          <p:nvPr/>
        </p:nvGrpSpPr>
        <p:grpSpPr>
          <a:xfrm>
            <a:off x="2214042" y="3810509"/>
            <a:ext cx="368153" cy="311193"/>
            <a:chOff x="2214042" y="3810509"/>
            <a:chExt cx="368153" cy="311193"/>
          </a:xfrm>
        </p:grpSpPr>
        <p:sp>
          <p:nvSpPr>
            <p:cNvPr id="312" name="Google Shape;312;p13"/>
            <p:cNvSpPr/>
            <p:nvPr/>
          </p:nvSpPr>
          <p:spPr>
            <a:xfrm>
              <a:off x="2214042" y="3810509"/>
              <a:ext cx="368153" cy="311193"/>
            </a:xfrm>
            <a:custGeom>
              <a:rect b="b" l="l" r="r" t="t"/>
              <a:pathLst>
                <a:path extrusionOk="0" h="9823" w="11621">
                  <a:moveTo>
                    <a:pt x="11264" y="6227"/>
                  </a:moveTo>
                  <a:lnTo>
                    <a:pt x="11264" y="6834"/>
                  </a:lnTo>
                  <a:lnTo>
                    <a:pt x="9644" y="6834"/>
                  </a:lnTo>
                  <a:lnTo>
                    <a:pt x="9406" y="6525"/>
                  </a:lnTo>
                  <a:lnTo>
                    <a:pt x="9180" y="6227"/>
                  </a:lnTo>
                  <a:close/>
                  <a:moveTo>
                    <a:pt x="8787" y="6239"/>
                  </a:moveTo>
                  <a:lnTo>
                    <a:pt x="9061" y="6608"/>
                  </a:lnTo>
                  <a:lnTo>
                    <a:pt x="8406" y="7191"/>
                  </a:lnTo>
                  <a:lnTo>
                    <a:pt x="7894" y="7191"/>
                  </a:lnTo>
                  <a:lnTo>
                    <a:pt x="7025" y="6239"/>
                  </a:lnTo>
                  <a:close/>
                  <a:moveTo>
                    <a:pt x="8632" y="7537"/>
                  </a:moveTo>
                  <a:lnTo>
                    <a:pt x="8632" y="7953"/>
                  </a:lnTo>
                  <a:lnTo>
                    <a:pt x="7561" y="7953"/>
                  </a:lnTo>
                  <a:lnTo>
                    <a:pt x="7561" y="7537"/>
                  </a:lnTo>
                  <a:close/>
                  <a:moveTo>
                    <a:pt x="6584" y="0"/>
                  </a:moveTo>
                  <a:cubicBezTo>
                    <a:pt x="4596" y="0"/>
                    <a:pt x="2786" y="1179"/>
                    <a:pt x="1977" y="2977"/>
                  </a:cubicBezTo>
                  <a:cubicBezTo>
                    <a:pt x="1941" y="3072"/>
                    <a:pt x="1977" y="3167"/>
                    <a:pt x="2072" y="3203"/>
                  </a:cubicBezTo>
                  <a:cubicBezTo>
                    <a:pt x="2094" y="3216"/>
                    <a:pt x="2118" y="3222"/>
                    <a:pt x="2142" y="3222"/>
                  </a:cubicBezTo>
                  <a:cubicBezTo>
                    <a:pt x="2208" y="3222"/>
                    <a:pt x="2272" y="3177"/>
                    <a:pt x="2298" y="3108"/>
                  </a:cubicBezTo>
                  <a:cubicBezTo>
                    <a:pt x="3048" y="1429"/>
                    <a:pt x="4739" y="333"/>
                    <a:pt x="6584" y="333"/>
                  </a:cubicBezTo>
                  <a:cubicBezTo>
                    <a:pt x="9109" y="333"/>
                    <a:pt x="11192" y="2358"/>
                    <a:pt x="11287" y="4846"/>
                  </a:cubicBezTo>
                  <a:lnTo>
                    <a:pt x="10835" y="4846"/>
                  </a:lnTo>
                  <a:cubicBezTo>
                    <a:pt x="10716" y="4108"/>
                    <a:pt x="10371" y="3405"/>
                    <a:pt x="9823" y="2870"/>
                  </a:cubicBezTo>
                  <a:cubicBezTo>
                    <a:pt x="9240" y="2310"/>
                    <a:pt x="8489" y="1941"/>
                    <a:pt x="7680" y="1857"/>
                  </a:cubicBezTo>
                  <a:cubicBezTo>
                    <a:pt x="7674" y="1857"/>
                    <a:pt x="7668" y="1856"/>
                    <a:pt x="7661" y="1856"/>
                  </a:cubicBezTo>
                  <a:cubicBezTo>
                    <a:pt x="7583" y="1856"/>
                    <a:pt x="7500" y="1924"/>
                    <a:pt x="7489" y="2012"/>
                  </a:cubicBezTo>
                  <a:cubicBezTo>
                    <a:pt x="7477" y="2096"/>
                    <a:pt x="7549" y="2191"/>
                    <a:pt x="7632" y="2203"/>
                  </a:cubicBezTo>
                  <a:cubicBezTo>
                    <a:pt x="9061" y="2358"/>
                    <a:pt x="10240" y="3453"/>
                    <a:pt x="10478" y="4846"/>
                  </a:cubicBezTo>
                  <a:lnTo>
                    <a:pt x="4168" y="4846"/>
                  </a:lnTo>
                  <a:cubicBezTo>
                    <a:pt x="4406" y="3441"/>
                    <a:pt x="5584" y="2334"/>
                    <a:pt x="7013" y="2191"/>
                  </a:cubicBezTo>
                  <a:cubicBezTo>
                    <a:pt x="7096" y="2167"/>
                    <a:pt x="7180" y="2096"/>
                    <a:pt x="7156" y="2012"/>
                  </a:cubicBezTo>
                  <a:cubicBezTo>
                    <a:pt x="7145" y="1924"/>
                    <a:pt x="7083" y="1856"/>
                    <a:pt x="6998" y="1856"/>
                  </a:cubicBezTo>
                  <a:cubicBezTo>
                    <a:pt x="6991" y="1856"/>
                    <a:pt x="6984" y="1857"/>
                    <a:pt x="6977" y="1857"/>
                  </a:cubicBezTo>
                  <a:cubicBezTo>
                    <a:pt x="5370" y="2024"/>
                    <a:pt x="4060" y="3262"/>
                    <a:pt x="3822" y="4846"/>
                  </a:cubicBezTo>
                  <a:lnTo>
                    <a:pt x="1882" y="4846"/>
                  </a:lnTo>
                  <a:cubicBezTo>
                    <a:pt x="1893" y="4477"/>
                    <a:pt x="1953" y="4108"/>
                    <a:pt x="2060" y="3751"/>
                  </a:cubicBezTo>
                  <a:cubicBezTo>
                    <a:pt x="2084" y="3655"/>
                    <a:pt x="2024" y="3572"/>
                    <a:pt x="1941" y="3548"/>
                  </a:cubicBezTo>
                  <a:cubicBezTo>
                    <a:pt x="1922" y="3541"/>
                    <a:pt x="1903" y="3538"/>
                    <a:pt x="1885" y="3538"/>
                  </a:cubicBezTo>
                  <a:cubicBezTo>
                    <a:pt x="1814" y="3538"/>
                    <a:pt x="1755" y="3589"/>
                    <a:pt x="1727" y="3655"/>
                  </a:cubicBezTo>
                  <a:cubicBezTo>
                    <a:pt x="1608" y="4060"/>
                    <a:pt x="1548" y="4477"/>
                    <a:pt x="1536" y="4905"/>
                  </a:cubicBezTo>
                  <a:lnTo>
                    <a:pt x="119" y="5417"/>
                  </a:lnTo>
                  <a:cubicBezTo>
                    <a:pt x="48" y="5441"/>
                    <a:pt x="0" y="5501"/>
                    <a:pt x="0" y="5584"/>
                  </a:cubicBezTo>
                  <a:lnTo>
                    <a:pt x="0" y="6072"/>
                  </a:lnTo>
                  <a:cubicBezTo>
                    <a:pt x="0" y="6156"/>
                    <a:pt x="72" y="6239"/>
                    <a:pt x="167" y="6239"/>
                  </a:cubicBezTo>
                  <a:lnTo>
                    <a:pt x="2572" y="6239"/>
                  </a:lnTo>
                  <a:cubicBezTo>
                    <a:pt x="2667" y="6239"/>
                    <a:pt x="2739" y="6156"/>
                    <a:pt x="2739" y="6072"/>
                  </a:cubicBezTo>
                  <a:cubicBezTo>
                    <a:pt x="2739" y="5977"/>
                    <a:pt x="2667" y="5906"/>
                    <a:pt x="2572" y="5906"/>
                  </a:cubicBezTo>
                  <a:lnTo>
                    <a:pt x="346" y="5906"/>
                  </a:lnTo>
                  <a:lnTo>
                    <a:pt x="346" y="5703"/>
                  </a:lnTo>
                  <a:lnTo>
                    <a:pt x="1727" y="5203"/>
                  </a:lnTo>
                  <a:lnTo>
                    <a:pt x="11264" y="5203"/>
                  </a:lnTo>
                  <a:lnTo>
                    <a:pt x="11264" y="5739"/>
                  </a:lnTo>
                  <a:lnTo>
                    <a:pt x="11264" y="5906"/>
                  </a:lnTo>
                  <a:lnTo>
                    <a:pt x="3251" y="5906"/>
                  </a:lnTo>
                  <a:cubicBezTo>
                    <a:pt x="3155" y="5906"/>
                    <a:pt x="3084" y="5989"/>
                    <a:pt x="3084" y="6072"/>
                  </a:cubicBezTo>
                  <a:cubicBezTo>
                    <a:pt x="3084" y="6168"/>
                    <a:pt x="3155" y="6239"/>
                    <a:pt x="3251" y="6239"/>
                  </a:cubicBezTo>
                  <a:lnTo>
                    <a:pt x="6549" y="6239"/>
                  </a:lnTo>
                  <a:lnTo>
                    <a:pt x="7418" y="7191"/>
                  </a:lnTo>
                  <a:lnTo>
                    <a:pt x="7382" y="7191"/>
                  </a:lnTo>
                  <a:cubicBezTo>
                    <a:pt x="7299" y="7191"/>
                    <a:pt x="7216" y="7263"/>
                    <a:pt x="7216" y="7358"/>
                  </a:cubicBezTo>
                  <a:lnTo>
                    <a:pt x="7216" y="8108"/>
                  </a:lnTo>
                  <a:cubicBezTo>
                    <a:pt x="7216" y="8204"/>
                    <a:pt x="7299" y="8275"/>
                    <a:pt x="7382" y="8275"/>
                  </a:cubicBezTo>
                  <a:lnTo>
                    <a:pt x="7930" y="8275"/>
                  </a:lnTo>
                  <a:lnTo>
                    <a:pt x="7930" y="9656"/>
                  </a:lnTo>
                  <a:cubicBezTo>
                    <a:pt x="7930" y="9751"/>
                    <a:pt x="8013" y="9823"/>
                    <a:pt x="8097" y="9823"/>
                  </a:cubicBezTo>
                  <a:cubicBezTo>
                    <a:pt x="8192" y="9823"/>
                    <a:pt x="8263" y="9751"/>
                    <a:pt x="8263" y="9656"/>
                  </a:cubicBezTo>
                  <a:lnTo>
                    <a:pt x="8263" y="8275"/>
                  </a:lnTo>
                  <a:lnTo>
                    <a:pt x="8811" y="8275"/>
                  </a:lnTo>
                  <a:cubicBezTo>
                    <a:pt x="8906" y="8275"/>
                    <a:pt x="8978" y="8204"/>
                    <a:pt x="8978" y="8108"/>
                  </a:cubicBezTo>
                  <a:lnTo>
                    <a:pt x="8978" y="7358"/>
                  </a:lnTo>
                  <a:cubicBezTo>
                    <a:pt x="8978" y="7275"/>
                    <a:pt x="8930" y="7239"/>
                    <a:pt x="8882" y="7203"/>
                  </a:cubicBezTo>
                  <a:lnTo>
                    <a:pt x="9240" y="6882"/>
                  </a:lnTo>
                  <a:lnTo>
                    <a:pt x="9418" y="7096"/>
                  </a:lnTo>
                  <a:cubicBezTo>
                    <a:pt x="9454" y="7144"/>
                    <a:pt x="9513" y="7180"/>
                    <a:pt x="9561" y="7180"/>
                  </a:cubicBezTo>
                  <a:lnTo>
                    <a:pt x="11466" y="7180"/>
                  </a:lnTo>
                  <a:cubicBezTo>
                    <a:pt x="11549" y="7180"/>
                    <a:pt x="11621" y="7096"/>
                    <a:pt x="11621" y="7013"/>
                  </a:cubicBezTo>
                  <a:lnTo>
                    <a:pt x="11621" y="6072"/>
                  </a:lnTo>
                  <a:lnTo>
                    <a:pt x="11621" y="5739"/>
                  </a:lnTo>
                  <a:lnTo>
                    <a:pt x="11621" y="5036"/>
                  </a:lnTo>
                  <a:cubicBezTo>
                    <a:pt x="11621" y="3691"/>
                    <a:pt x="11109" y="2429"/>
                    <a:pt x="10156" y="1476"/>
                  </a:cubicBezTo>
                  <a:cubicBezTo>
                    <a:pt x="9204" y="524"/>
                    <a:pt x="7930" y="0"/>
                    <a:pt x="6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2451674" y="3927060"/>
              <a:ext cx="70932" cy="32092"/>
            </a:xfrm>
            <a:custGeom>
              <a:rect b="b" l="l" r="r" t="t"/>
              <a:pathLst>
                <a:path extrusionOk="0" h="1013" w="2239">
                  <a:moveTo>
                    <a:pt x="1727" y="322"/>
                  </a:moveTo>
                  <a:cubicBezTo>
                    <a:pt x="1822" y="322"/>
                    <a:pt x="1905" y="393"/>
                    <a:pt x="1905" y="500"/>
                  </a:cubicBezTo>
                  <a:cubicBezTo>
                    <a:pt x="1893" y="607"/>
                    <a:pt x="1822" y="679"/>
                    <a:pt x="1727" y="679"/>
                  </a:cubicBezTo>
                  <a:lnTo>
                    <a:pt x="512" y="679"/>
                  </a:lnTo>
                  <a:cubicBezTo>
                    <a:pt x="417" y="679"/>
                    <a:pt x="334" y="607"/>
                    <a:pt x="334" y="500"/>
                  </a:cubicBezTo>
                  <a:cubicBezTo>
                    <a:pt x="334" y="417"/>
                    <a:pt x="405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26" y="0"/>
                    <a:pt x="0" y="226"/>
                    <a:pt x="0" y="500"/>
                  </a:cubicBezTo>
                  <a:cubicBezTo>
                    <a:pt x="0" y="786"/>
                    <a:pt x="226" y="1012"/>
                    <a:pt x="512" y="1012"/>
                  </a:cubicBezTo>
                  <a:lnTo>
                    <a:pt x="1727" y="1012"/>
                  </a:lnTo>
                  <a:cubicBezTo>
                    <a:pt x="2012" y="1012"/>
                    <a:pt x="2239" y="786"/>
                    <a:pt x="2239" y="500"/>
                  </a:cubicBezTo>
                  <a:cubicBezTo>
                    <a:pt x="2239" y="238"/>
                    <a:pt x="2012" y="0"/>
                    <a:pt x="1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13"/>
          <p:cNvGrpSpPr/>
          <p:nvPr/>
        </p:nvGrpSpPr>
        <p:grpSpPr>
          <a:xfrm>
            <a:off x="1768938" y="3782219"/>
            <a:ext cx="367805" cy="367773"/>
            <a:chOff x="1768938" y="3782219"/>
            <a:chExt cx="367805" cy="367773"/>
          </a:xfrm>
        </p:grpSpPr>
        <p:sp>
          <p:nvSpPr>
            <p:cNvPr id="315" name="Google Shape;315;p13"/>
            <p:cNvSpPr/>
            <p:nvPr/>
          </p:nvSpPr>
          <p:spPr>
            <a:xfrm>
              <a:off x="1884380" y="3782219"/>
              <a:ext cx="252363" cy="198412"/>
            </a:xfrm>
            <a:custGeom>
              <a:rect b="b" l="l" r="r" t="t"/>
              <a:pathLst>
                <a:path extrusionOk="0" h="6263" w="7966">
                  <a:moveTo>
                    <a:pt x="5346" y="0"/>
                  </a:moveTo>
                  <a:cubicBezTo>
                    <a:pt x="5299" y="0"/>
                    <a:pt x="5263" y="12"/>
                    <a:pt x="5227" y="48"/>
                  </a:cubicBezTo>
                  <a:lnTo>
                    <a:pt x="3382" y="1893"/>
                  </a:lnTo>
                  <a:lnTo>
                    <a:pt x="2893" y="1405"/>
                  </a:lnTo>
                  <a:cubicBezTo>
                    <a:pt x="2864" y="1375"/>
                    <a:pt x="2819" y="1360"/>
                    <a:pt x="2774" y="1360"/>
                  </a:cubicBezTo>
                  <a:cubicBezTo>
                    <a:pt x="2730" y="1360"/>
                    <a:pt x="2685" y="1375"/>
                    <a:pt x="2655" y="1405"/>
                  </a:cubicBezTo>
                  <a:lnTo>
                    <a:pt x="60" y="3989"/>
                  </a:lnTo>
                  <a:cubicBezTo>
                    <a:pt x="0" y="4048"/>
                    <a:pt x="0" y="4167"/>
                    <a:pt x="60" y="4227"/>
                  </a:cubicBezTo>
                  <a:cubicBezTo>
                    <a:pt x="90" y="4257"/>
                    <a:pt x="134" y="4272"/>
                    <a:pt x="179" y="4272"/>
                  </a:cubicBezTo>
                  <a:cubicBezTo>
                    <a:pt x="223" y="4272"/>
                    <a:pt x="268" y="4257"/>
                    <a:pt x="298" y="4227"/>
                  </a:cubicBezTo>
                  <a:lnTo>
                    <a:pt x="2774" y="1762"/>
                  </a:lnTo>
                  <a:lnTo>
                    <a:pt x="6215" y="5191"/>
                  </a:lnTo>
                  <a:lnTo>
                    <a:pt x="5418" y="5989"/>
                  </a:lnTo>
                  <a:cubicBezTo>
                    <a:pt x="5358" y="6049"/>
                    <a:pt x="5358" y="6168"/>
                    <a:pt x="5418" y="6227"/>
                  </a:cubicBezTo>
                  <a:cubicBezTo>
                    <a:pt x="5453" y="6251"/>
                    <a:pt x="5501" y="6263"/>
                    <a:pt x="5537" y="6263"/>
                  </a:cubicBezTo>
                  <a:cubicBezTo>
                    <a:pt x="5584" y="6263"/>
                    <a:pt x="5632" y="6251"/>
                    <a:pt x="5656" y="6227"/>
                  </a:cubicBezTo>
                  <a:lnTo>
                    <a:pt x="6573" y="5310"/>
                  </a:lnTo>
                  <a:cubicBezTo>
                    <a:pt x="6632" y="5251"/>
                    <a:pt x="6632" y="5132"/>
                    <a:pt x="6573" y="5072"/>
                  </a:cubicBezTo>
                  <a:lnTo>
                    <a:pt x="6072" y="4584"/>
                  </a:lnTo>
                  <a:lnTo>
                    <a:pt x="7918" y="2739"/>
                  </a:lnTo>
                  <a:cubicBezTo>
                    <a:pt x="7966" y="2667"/>
                    <a:pt x="7966" y="2560"/>
                    <a:pt x="7906" y="2489"/>
                  </a:cubicBezTo>
                  <a:lnTo>
                    <a:pt x="6882" y="1465"/>
                  </a:lnTo>
                  <a:cubicBezTo>
                    <a:pt x="6852" y="1435"/>
                    <a:pt x="6808" y="1420"/>
                    <a:pt x="6763" y="1420"/>
                  </a:cubicBezTo>
                  <a:cubicBezTo>
                    <a:pt x="6718" y="1420"/>
                    <a:pt x="6674" y="1435"/>
                    <a:pt x="6644" y="1465"/>
                  </a:cubicBezTo>
                  <a:cubicBezTo>
                    <a:pt x="6584" y="1524"/>
                    <a:pt x="6584" y="1643"/>
                    <a:pt x="6644" y="1703"/>
                  </a:cubicBezTo>
                  <a:lnTo>
                    <a:pt x="7549" y="2608"/>
                  </a:lnTo>
                  <a:lnTo>
                    <a:pt x="5822" y="4334"/>
                  </a:lnTo>
                  <a:lnTo>
                    <a:pt x="3620" y="2131"/>
                  </a:lnTo>
                  <a:lnTo>
                    <a:pt x="5346" y="405"/>
                  </a:lnTo>
                  <a:lnTo>
                    <a:pt x="6168" y="1226"/>
                  </a:lnTo>
                  <a:cubicBezTo>
                    <a:pt x="6197" y="1256"/>
                    <a:pt x="6242" y="1271"/>
                    <a:pt x="6287" y="1271"/>
                  </a:cubicBezTo>
                  <a:cubicBezTo>
                    <a:pt x="6331" y="1271"/>
                    <a:pt x="6376" y="1256"/>
                    <a:pt x="6406" y="1226"/>
                  </a:cubicBezTo>
                  <a:cubicBezTo>
                    <a:pt x="6465" y="1167"/>
                    <a:pt x="6465" y="1048"/>
                    <a:pt x="6406" y="988"/>
                  </a:cubicBezTo>
                  <a:lnTo>
                    <a:pt x="5465" y="48"/>
                  </a:lnTo>
                  <a:cubicBezTo>
                    <a:pt x="5441" y="12"/>
                    <a:pt x="5394" y="0"/>
                    <a:pt x="5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2034480" y="3821914"/>
              <a:ext cx="31743" cy="31236"/>
            </a:xfrm>
            <a:custGeom>
              <a:rect b="b" l="l" r="r" t="t"/>
              <a:pathLst>
                <a:path extrusionOk="0" h="986" w="1002">
                  <a:moveTo>
                    <a:pt x="501" y="426"/>
                  </a:moveTo>
                  <a:lnTo>
                    <a:pt x="584" y="509"/>
                  </a:lnTo>
                  <a:lnTo>
                    <a:pt x="501" y="581"/>
                  </a:lnTo>
                  <a:lnTo>
                    <a:pt x="430" y="509"/>
                  </a:lnTo>
                  <a:lnTo>
                    <a:pt x="501" y="426"/>
                  </a:lnTo>
                  <a:close/>
                  <a:moveTo>
                    <a:pt x="501" y="0"/>
                  </a:moveTo>
                  <a:cubicBezTo>
                    <a:pt x="456" y="0"/>
                    <a:pt x="412" y="15"/>
                    <a:pt x="382" y="45"/>
                  </a:cubicBezTo>
                  <a:lnTo>
                    <a:pt x="60" y="366"/>
                  </a:lnTo>
                  <a:cubicBezTo>
                    <a:pt x="1" y="426"/>
                    <a:pt x="1" y="545"/>
                    <a:pt x="60" y="605"/>
                  </a:cubicBezTo>
                  <a:lnTo>
                    <a:pt x="382" y="938"/>
                  </a:lnTo>
                  <a:cubicBezTo>
                    <a:pt x="418" y="962"/>
                    <a:pt x="465" y="986"/>
                    <a:pt x="501" y="986"/>
                  </a:cubicBezTo>
                  <a:cubicBezTo>
                    <a:pt x="549" y="986"/>
                    <a:pt x="596" y="962"/>
                    <a:pt x="620" y="938"/>
                  </a:cubicBezTo>
                  <a:lnTo>
                    <a:pt x="953" y="605"/>
                  </a:lnTo>
                  <a:cubicBezTo>
                    <a:pt x="977" y="581"/>
                    <a:pt x="1001" y="533"/>
                    <a:pt x="1001" y="485"/>
                  </a:cubicBezTo>
                  <a:cubicBezTo>
                    <a:pt x="1001" y="450"/>
                    <a:pt x="977" y="402"/>
                    <a:pt x="953" y="366"/>
                  </a:cubicBezTo>
                  <a:lnTo>
                    <a:pt x="620" y="45"/>
                  </a:lnTo>
                  <a:cubicBezTo>
                    <a:pt x="590" y="15"/>
                    <a:pt x="54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2065431" y="3852359"/>
              <a:ext cx="31712" cy="31332"/>
            </a:xfrm>
            <a:custGeom>
              <a:rect b="b" l="l" r="r" t="t"/>
              <a:pathLst>
                <a:path extrusionOk="0" h="989" w="1001">
                  <a:moveTo>
                    <a:pt x="500" y="441"/>
                  </a:moveTo>
                  <a:lnTo>
                    <a:pt x="572" y="513"/>
                  </a:lnTo>
                  <a:lnTo>
                    <a:pt x="500" y="584"/>
                  </a:lnTo>
                  <a:lnTo>
                    <a:pt x="417" y="513"/>
                  </a:lnTo>
                  <a:lnTo>
                    <a:pt x="500" y="441"/>
                  </a:lnTo>
                  <a:close/>
                  <a:moveTo>
                    <a:pt x="500" y="1"/>
                  </a:moveTo>
                  <a:cubicBezTo>
                    <a:pt x="453" y="1"/>
                    <a:pt x="405" y="25"/>
                    <a:pt x="381" y="48"/>
                  </a:cubicBezTo>
                  <a:lnTo>
                    <a:pt x="48" y="382"/>
                  </a:lnTo>
                  <a:cubicBezTo>
                    <a:pt x="24" y="406"/>
                    <a:pt x="0" y="453"/>
                    <a:pt x="0" y="501"/>
                  </a:cubicBezTo>
                  <a:cubicBezTo>
                    <a:pt x="0" y="536"/>
                    <a:pt x="24" y="584"/>
                    <a:pt x="48" y="608"/>
                  </a:cubicBezTo>
                  <a:lnTo>
                    <a:pt x="381" y="941"/>
                  </a:lnTo>
                  <a:cubicBezTo>
                    <a:pt x="405" y="977"/>
                    <a:pt x="453" y="989"/>
                    <a:pt x="500" y="989"/>
                  </a:cubicBezTo>
                  <a:cubicBezTo>
                    <a:pt x="536" y="989"/>
                    <a:pt x="584" y="965"/>
                    <a:pt x="619" y="941"/>
                  </a:cubicBezTo>
                  <a:lnTo>
                    <a:pt x="941" y="608"/>
                  </a:lnTo>
                  <a:cubicBezTo>
                    <a:pt x="1000" y="560"/>
                    <a:pt x="1000" y="441"/>
                    <a:pt x="941" y="382"/>
                  </a:cubicBezTo>
                  <a:lnTo>
                    <a:pt x="619" y="48"/>
                  </a:lnTo>
                  <a:cubicBezTo>
                    <a:pt x="584" y="13"/>
                    <a:pt x="53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1768938" y="3922625"/>
              <a:ext cx="281413" cy="227367"/>
            </a:xfrm>
            <a:custGeom>
              <a:rect b="b" l="l" r="r" t="t"/>
              <a:pathLst>
                <a:path extrusionOk="0" h="7177" w="8883">
                  <a:moveTo>
                    <a:pt x="3347" y="0"/>
                  </a:moveTo>
                  <a:cubicBezTo>
                    <a:pt x="3302" y="0"/>
                    <a:pt x="3257" y="15"/>
                    <a:pt x="3228" y="45"/>
                  </a:cubicBezTo>
                  <a:lnTo>
                    <a:pt x="811" y="2450"/>
                  </a:lnTo>
                  <a:cubicBezTo>
                    <a:pt x="287" y="2962"/>
                    <a:pt x="1" y="3664"/>
                    <a:pt x="1" y="4414"/>
                  </a:cubicBezTo>
                  <a:cubicBezTo>
                    <a:pt x="1" y="5153"/>
                    <a:pt x="287" y="5843"/>
                    <a:pt x="811" y="6379"/>
                  </a:cubicBezTo>
                  <a:cubicBezTo>
                    <a:pt x="1323" y="6891"/>
                    <a:pt x="2025" y="7177"/>
                    <a:pt x="2775" y="7177"/>
                  </a:cubicBezTo>
                  <a:cubicBezTo>
                    <a:pt x="3513" y="7177"/>
                    <a:pt x="4204" y="6891"/>
                    <a:pt x="4740" y="6379"/>
                  </a:cubicBezTo>
                  <a:lnTo>
                    <a:pt x="8847" y="2271"/>
                  </a:lnTo>
                  <a:cubicBezTo>
                    <a:pt x="8883" y="2188"/>
                    <a:pt x="8883" y="2093"/>
                    <a:pt x="8812" y="2033"/>
                  </a:cubicBezTo>
                  <a:cubicBezTo>
                    <a:pt x="8782" y="2003"/>
                    <a:pt x="8737" y="1989"/>
                    <a:pt x="8693" y="1989"/>
                  </a:cubicBezTo>
                  <a:cubicBezTo>
                    <a:pt x="8648" y="1989"/>
                    <a:pt x="8603" y="2003"/>
                    <a:pt x="8573" y="2033"/>
                  </a:cubicBezTo>
                  <a:lnTo>
                    <a:pt x="4466" y="6141"/>
                  </a:lnTo>
                  <a:cubicBezTo>
                    <a:pt x="4001" y="6593"/>
                    <a:pt x="3394" y="6855"/>
                    <a:pt x="2751" y="6855"/>
                  </a:cubicBezTo>
                  <a:cubicBezTo>
                    <a:pt x="2096" y="6855"/>
                    <a:pt x="1489" y="6593"/>
                    <a:pt x="1049" y="6141"/>
                  </a:cubicBezTo>
                  <a:cubicBezTo>
                    <a:pt x="584" y="5677"/>
                    <a:pt x="322" y="5069"/>
                    <a:pt x="322" y="4426"/>
                  </a:cubicBezTo>
                  <a:cubicBezTo>
                    <a:pt x="322" y="3772"/>
                    <a:pt x="584" y="3164"/>
                    <a:pt x="1049" y="2712"/>
                  </a:cubicBezTo>
                  <a:lnTo>
                    <a:pt x="3466" y="283"/>
                  </a:lnTo>
                  <a:cubicBezTo>
                    <a:pt x="3525" y="223"/>
                    <a:pt x="3525" y="104"/>
                    <a:pt x="3466" y="45"/>
                  </a:cubicBezTo>
                  <a:cubicBezTo>
                    <a:pt x="3436" y="15"/>
                    <a:pt x="3391" y="0"/>
                    <a:pt x="3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1847790" y="3937704"/>
              <a:ext cx="143352" cy="127417"/>
            </a:xfrm>
            <a:custGeom>
              <a:rect b="b" l="l" r="r" t="t"/>
              <a:pathLst>
                <a:path extrusionOk="0" h="4022" w="4525">
                  <a:moveTo>
                    <a:pt x="3537" y="343"/>
                  </a:moveTo>
                  <a:cubicBezTo>
                    <a:pt x="3584" y="343"/>
                    <a:pt x="3632" y="367"/>
                    <a:pt x="3667" y="402"/>
                  </a:cubicBezTo>
                  <a:cubicBezTo>
                    <a:pt x="3751" y="486"/>
                    <a:pt x="3751" y="581"/>
                    <a:pt x="3667" y="664"/>
                  </a:cubicBezTo>
                  <a:cubicBezTo>
                    <a:pt x="3632" y="700"/>
                    <a:pt x="3587" y="718"/>
                    <a:pt x="3542" y="718"/>
                  </a:cubicBezTo>
                  <a:cubicBezTo>
                    <a:pt x="3498" y="718"/>
                    <a:pt x="3453" y="700"/>
                    <a:pt x="3417" y="664"/>
                  </a:cubicBezTo>
                  <a:cubicBezTo>
                    <a:pt x="3334" y="581"/>
                    <a:pt x="3334" y="462"/>
                    <a:pt x="3406" y="402"/>
                  </a:cubicBezTo>
                  <a:cubicBezTo>
                    <a:pt x="3441" y="379"/>
                    <a:pt x="3477" y="343"/>
                    <a:pt x="3537" y="343"/>
                  </a:cubicBezTo>
                  <a:close/>
                  <a:moveTo>
                    <a:pt x="2024" y="486"/>
                  </a:moveTo>
                  <a:cubicBezTo>
                    <a:pt x="2072" y="486"/>
                    <a:pt x="2108" y="498"/>
                    <a:pt x="2155" y="545"/>
                  </a:cubicBezTo>
                  <a:cubicBezTo>
                    <a:pt x="2227" y="617"/>
                    <a:pt x="2227" y="724"/>
                    <a:pt x="2155" y="795"/>
                  </a:cubicBezTo>
                  <a:cubicBezTo>
                    <a:pt x="2120" y="831"/>
                    <a:pt x="2075" y="849"/>
                    <a:pt x="2030" y="849"/>
                  </a:cubicBezTo>
                  <a:cubicBezTo>
                    <a:pt x="1986" y="849"/>
                    <a:pt x="1941" y="831"/>
                    <a:pt x="1905" y="795"/>
                  </a:cubicBezTo>
                  <a:cubicBezTo>
                    <a:pt x="1810" y="724"/>
                    <a:pt x="1810" y="605"/>
                    <a:pt x="1893" y="545"/>
                  </a:cubicBezTo>
                  <a:cubicBezTo>
                    <a:pt x="1917" y="509"/>
                    <a:pt x="1965" y="486"/>
                    <a:pt x="2024" y="486"/>
                  </a:cubicBezTo>
                  <a:close/>
                  <a:moveTo>
                    <a:pt x="3953" y="1676"/>
                  </a:moveTo>
                  <a:cubicBezTo>
                    <a:pt x="4001" y="1676"/>
                    <a:pt x="4048" y="1688"/>
                    <a:pt x="4084" y="1724"/>
                  </a:cubicBezTo>
                  <a:cubicBezTo>
                    <a:pt x="4156" y="1807"/>
                    <a:pt x="4156" y="1926"/>
                    <a:pt x="4072" y="1986"/>
                  </a:cubicBezTo>
                  <a:cubicBezTo>
                    <a:pt x="4037" y="2022"/>
                    <a:pt x="3992" y="2039"/>
                    <a:pt x="3947" y="2039"/>
                  </a:cubicBezTo>
                  <a:cubicBezTo>
                    <a:pt x="3903" y="2039"/>
                    <a:pt x="3858" y="2022"/>
                    <a:pt x="3822" y="1986"/>
                  </a:cubicBezTo>
                  <a:cubicBezTo>
                    <a:pt x="3751" y="1914"/>
                    <a:pt x="3751" y="1807"/>
                    <a:pt x="3822" y="1724"/>
                  </a:cubicBezTo>
                  <a:cubicBezTo>
                    <a:pt x="3858" y="1700"/>
                    <a:pt x="3894" y="1676"/>
                    <a:pt x="3953" y="1676"/>
                  </a:cubicBezTo>
                  <a:close/>
                  <a:moveTo>
                    <a:pt x="655" y="3129"/>
                  </a:moveTo>
                  <a:cubicBezTo>
                    <a:pt x="727" y="3129"/>
                    <a:pt x="786" y="3165"/>
                    <a:pt x="846" y="3200"/>
                  </a:cubicBezTo>
                  <a:cubicBezTo>
                    <a:pt x="893" y="3248"/>
                    <a:pt x="917" y="3319"/>
                    <a:pt x="917" y="3403"/>
                  </a:cubicBezTo>
                  <a:cubicBezTo>
                    <a:pt x="917" y="3474"/>
                    <a:pt x="893" y="3546"/>
                    <a:pt x="846" y="3593"/>
                  </a:cubicBezTo>
                  <a:cubicBezTo>
                    <a:pt x="798" y="3641"/>
                    <a:pt x="727" y="3665"/>
                    <a:pt x="655" y="3665"/>
                  </a:cubicBezTo>
                  <a:cubicBezTo>
                    <a:pt x="584" y="3665"/>
                    <a:pt x="524" y="3641"/>
                    <a:pt x="465" y="3593"/>
                  </a:cubicBezTo>
                  <a:cubicBezTo>
                    <a:pt x="417" y="3546"/>
                    <a:pt x="381" y="3474"/>
                    <a:pt x="381" y="3403"/>
                  </a:cubicBezTo>
                  <a:cubicBezTo>
                    <a:pt x="381" y="3319"/>
                    <a:pt x="417" y="3260"/>
                    <a:pt x="465" y="3200"/>
                  </a:cubicBezTo>
                  <a:cubicBezTo>
                    <a:pt x="512" y="3141"/>
                    <a:pt x="584" y="3129"/>
                    <a:pt x="655" y="3129"/>
                  </a:cubicBezTo>
                  <a:close/>
                  <a:moveTo>
                    <a:pt x="3513" y="0"/>
                  </a:moveTo>
                  <a:cubicBezTo>
                    <a:pt x="3379" y="0"/>
                    <a:pt x="3245" y="51"/>
                    <a:pt x="3144" y="152"/>
                  </a:cubicBezTo>
                  <a:cubicBezTo>
                    <a:pt x="2977" y="319"/>
                    <a:pt x="2941" y="557"/>
                    <a:pt x="3036" y="748"/>
                  </a:cubicBezTo>
                  <a:lnTo>
                    <a:pt x="2132" y="1652"/>
                  </a:lnTo>
                  <a:lnTo>
                    <a:pt x="1572" y="2212"/>
                  </a:lnTo>
                  <a:lnTo>
                    <a:pt x="1334" y="1974"/>
                  </a:lnTo>
                  <a:cubicBezTo>
                    <a:pt x="1215" y="1855"/>
                    <a:pt x="1215" y="1676"/>
                    <a:pt x="1334" y="1569"/>
                  </a:cubicBezTo>
                  <a:lnTo>
                    <a:pt x="1774" y="1141"/>
                  </a:lnTo>
                  <a:cubicBezTo>
                    <a:pt x="1846" y="1164"/>
                    <a:pt x="1917" y="1200"/>
                    <a:pt x="1989" y="1200"/>
                  </a:cubicBezTo>
                  <a:cubicBezTo>
                    <a:pt x="2132" y="1200"/>
                    <a:pt x="2263" y="1152"/>
                    <a:pt x="2370" y="1045"/>
                  </a:cubicBezTo>
                  <a:cubicBezTo>
                    <a:pt x="2572" y="843"/>
                    <a:pt x="2572" y="509"/>
                    <a:pt x="2370" y="307"/>
                  </a:cubicBezTo>
                  <a:cubicBezTo>
                    <a:pt x="2263" y="200"/>
                    <a:pt x="2129" y="146"/>
                    <a:pt x="1995" y="146"/>
                  </a:cubicBezTo>
                  <a:cubicBezTo>
                    <a:pt x="1861" y="146"/>
                    <a:pt x="1727" y="200"/>
                    <a:pt x="1620" y="307"/>
                  </a:cubicBezTo>
                  <a:cubicBezTo>
                    <a:pt x="1453" y="462"/>
                    <a:pt x="1429" y="700"/>
                    <a:pt x="1512" y="902"/>
                  </a:cubicBezTo>
                  <a:lnTo>
                    <a:pt x="1084" y="1331"/>
                  </a:lnTo>
                  <a:cubicBezTo>
                    <a:pt x="846" y="1569"/>
                    <a:pt x="846" y="1974"/>
                    <a:pt x="1084" y="2224"/>
                  </a:cubicBezTo>
                  <a:lnTo>
                    <a:pt x="1322" y="2462"/>
                  </a:lnTo>
                  <a:lnTo>
                    <a:pt x="905" y="2879"/>
                  </a:lnTo>
                  <a:cubicBezTo>
                    <a:pt x="812" y="2827"/>
                    <a:pt x="709" y="2802"/>
                    <a:pt x="607" y="2802"/>
                  </a:cubicBezTo>
                  <a:cubicBezTo>
                    <a:pt x="450" y="2802"/>
                    <a:pt x="295" y="2863"/>
                    <a:pt x="179" y="2986"/>
                  </a:cubicBezTo>
                  <a:cubicBezTo>
                    <a:pt x="60" y="3105"/>
                    <a:pt x="0" y="3248"/>
                    <a:pt x="0" y="3415"/>
                  </a:cubicBezTo>
                  <a:cubicBezTo>
                    <a:pt x="0" y="3581"/>
                    <a:pt x="60" y="3724"/>
                    <a:pt x="179" y="3843"/>
                  </a:cubicBezTo>
                  <a:cubicBezTo>
                    <a:pt x="298" y="3962"/>
                    <a:pt x="441" y="4022"/>
                    <a:pt x="608" y="4022"/>
                  </a:cubicBezTo>
                  <a:cubicBezTo>
                    <a:pt x="774" y="4022"/>
                    <a:pt x="917" y="3962"/>
                    <a:pt x="1036" y="3843"/>
                  </a:cubicBezTo>
                  <a:cubicBezTo>
                    <a:pt x="1155" y="3724"/>
                    <a:pt x="1215" y="3581"/>
                    <a:pt x="1215" y="3415"/>
                  </a:cubicBezTo>
                  <a:cubicBezTo>
                    <a:pt x="1215" y="3307"/>
                    <a:pt x="1191" y="3200"/>
                    <a:pt x="1143" y="3117"/>
                  </a:cubicBezTo>
                  <a:lnTo>
                    <a:pt x="2227" y="2033"/>
                  </a:lnTo>
                  <a:lnTo>
                    <a:pt x="2513" y="2307"/>
                  </a:lnTo>
                  <a:cubicBezTo>
                    <a:pt x="2679" y="2474"/>
                    <a:pt x="2905" y="2569"/>
                    <a:pt x="3108" y="2569"/>
                  </a:cubicBezTo>
                  <a:cubicBezTo>
                    <a:pt x="3322" y="2569"/>
                    <a:pt x="3513" y="2486"/>
                    <a:pt x="3679" y="2343"/>
                  </a:cubicBezTo>
                  <a:cubicBezTo>
                    <a:pt x="3751" y="2367"/>
                    <a:pt x="3822" y="2403"/>
                    <a:pt x="3894" y="2403"/>
                  </a:cubicBezTo>
                  <a:cubicBezTo>
                    <a:pt x="4037" y="2403"/>
                    <a:pt x="4168" y="2355"/>
                    <a:pt x="4275" y="2248"/>
                  </a:cubicBezTo>
                  <a:cubicBezTo>
                    <a:pt x="4525" y="2033"/>
                    <a:pt x="4525" y="1700"/>
                    <a:pt x="4310" y="1498"/>
                  </a:cubicBezTo>
                  <a:cubicBezTo>
                    <a:pt x="4209" y="1391"/>
                    <a:pt x="4075" y="1337"/>
                    <a:pt x="3941" y="1337"/>
                  </a:cubicBezTo>
                  <a:cubicBezTo>
                    <a:pt x="3807" y="1337"/>
                    <a:pt x="3673" y="1391"/>
                    <a:pt x="3572" y="1498"/>
                  </a:cubicBezTo>
                  <a:cubicBezTo>
                    <a:pt x="3406" y="1652"/>
                    <a:pt x="3382" y="1891"/>
                    <a:pt x="3465" y="2093"/>
                  </a:cubicBezTo>
                  <a:cubicBezTo>
                    <a:pt x="3377" y="2175"/>
                    <a:pt x="3267" y="2214"/>
                    <a:pt x="3155" y="2214"/>
                  </a:cubicBezTo>
                  <a:cubicBezTo>
                    <a:pt x="3023" y="2214"/>
                    <a:pt x="2889" y="2160"/>
                    <a:pt x="2786" y="2057"/>
                  </a:cubicBezTo>
                  <a:lnTo>
                    <a:pt x="2501" y="1772"/>
                  </a:lnTo>
                  <a:lnTo>
                    <a:pt x="3286" y="986"/>
                  </a:lnTo>
                  <a:cubicBezTo>
                    <a:pt x="3358" y="1021"/>
                    <a:pt x="3441" y="1045"/>
                    <a:pt x="3513" y="1045"/>
                  </a:cubicBezTo>
                  <a:cubicBezTo>
                    <a:pt x="3644" y="1045"/>
                    <a:pt x="3775" y="998"/>
                    <a:pt x="3882" y="902"/>
                  </a:cubicBezTo>
                  <a:cubicBezTo>
                    <a:pt x="4096" y="688"/>
                    <a:pt x="4096" y="367"/>
                    <a:pt x="3882" y="152"/>
                  </a:cubicBezTo>
                  <a:cubicBezTo>
                    <a:pt x="3781" y="51"/>
                    <a:pt x="3647" y="0"/>
                    <a:pt x="3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13"/>
          <p:cNvGrpSpPr/>
          <p:nvPr/>
        </p:nvGrpSpPr>
        <p:grpSpPr>
          <a:xfrm>
            <a:off x="2681385" y="3798439"/>
            <a:ext cx="325544" cy="327413"/>
            <a:chOff x="2681385" y="3798439"/>
            <a:chExt cx="325544" cy="327413"/>
          </a:xfrm>
        </p:grpSpPr>
        <p:sp>
          <p:nvSpPr>
            <p:cNvPr id="321" name="Google Shape;321;p13"/>
            <p:cNvSpPr/>
            <p:nvPr/>
          </p:nvSpPr>
          <p:spPr>
            <a:xfrm>
              <a:off x="2713826" y="3830975"/>
              <a:ext cx="58101" cy="56866"/>
            </a:xfrm>
            <a:custGeom>
              <a:rect b="b" l="l" r="r" t="t"/>
              <a:pathLst>
                <a:path extrusionOk="0" h="1795" w="1834">
                  <a:moveTo>
                    <a:pt x="165" y="0"/>
                  </a:moveTo>
                  <a:cubicBezTo>
                    <a:pt x="128" y="0"/>
                    <a:pt x="89" y="15"/>
                    <a:pt x="60" y="45"/>
                  </a:cubicBezTo>
                  <a:cubicBezTo>
                    <a:pt x="0" y="104"/>
                    <a:pt x="0" y="188"/>
                    <a:pt x="60" y="247"/>
                  </a:cubicBezTo>
                  <a:lnTo>
                    <a:pt x="1560" y="1747"/>
                  </a:lnTo>
                  <a:cubicBezTo>
                    <a:pt x="1596" y="1783"/>
                    <a:pt x="1643" y="1795"/>
                    <a:pt x="1667" y="1795"/>
                  </a:cubicBezTo>
                  <a:cubicBezTo>
                    <a:pt x="1703" y="1795"/>
                    <a:pt x="1738" y="1783"/>
                    <a:pt x="1774" y="1747"/>
                  </a:cubicBezTo>
                  <a:cubicBezTo>
                    <a:pt x="1834" y="1688"/>
                    <a:pt x="1834" y="1604"/>
                    <a:pt x="1774" y="1545"/>
                  </a:cubicBezTo>
                  <a:lnTo>
                    <a:pt x="262" y="45"/>
                  </a:lnTo>
                  <a:cubicBezTo>
                    <a:pt x="238" y="15"/>
                    <a:pt x="203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2683255" y="3880110"/>
              <a:ext cx="75462" cy="28100"/>
            </a:xfrm>
            <a:custGeom>
              <a:rect b="b" l="l" r="r" t="t"/>
              <a:pathLst>
                <a:path extrusionOk="0" h="887" w="2382">
                  <a:moveTo>
                    <a:pt x="189" y="0"/>
                  </a:moveTo>
                  <a:cubicBezTo>
                    <a:pt x="119" y="0"/>
                    <a:pt x="55" y="52"/>
                    <a:pt x="25" y="113"/>
                  </a:cubicBezTo>
                  <a:cubicBezTo>
                    <a:pt x="1" y="184"/>
                    <a:pt x="60" y="280"/>
                    <a:pt x="132" y="303"/>
                  </a:cubicBezTo>
                  <a:lnTo>
                    <a:pt x="2168" y="887"/>
                  </a:lnTo>
                  <a:lnTo>
                    <a:pt x="2215" y="887"/>
                  </a:lnTo>
                  <a:cubicBezTo>
                    <a:pt x="2275" y="887"/>
                    <a:pt x="2346" y="839"/>
                    <a:pt x="2370" y="780"/>
                  </a:cubicBezTo>
                  <a:cubicBezTo>
                    <a:pt x="2382" y="696"/>
                    <a:pt x="2334" y="613"/>
                    <a:pt x="2263" y="589"/>
                  </a:cubicBezTo>
                  <a:lnTo>
                    <a:pt x="227" y="6"/>
                  </a:lnTo>
                  <a:cubicBezTo>
                    <a:pt x="214" y="2"/>
                    <a:pt x="201" y="0"/>
                    <a:pt x="1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2681385" y="3918918"/>
              <a:ext cx="75082" cy="29272"/>
            </a:xfrm>
            <a:custGeom>
              <a:rect b="b" l="l" r="r" t="t"/>
              <a:pathLst>
                <a:path extrusionOk="0" h="924" w="2370">
                  <a:moveTo>
                    <a:pt x="2186" y="1"/>
                  </a:moveTo>
                  <a:cubicBezTo>
                    <a:pt x="2172" y="1"/>
                    <a:pt x="2158" y="3"/>
                    <a:pt x="2143" y="7"/>
                  </a:cubicBezTo>
                  <a:lnTo>
                    <a:pt x="119" y="626"/>
                  </a:lnTo>
                  <a:cubicBezTo>
                    <a:pt x="48" y="662"/>
                    <a:pt x="0" y="733"/>
                    <a:pt x="12" y="817"/>
                  </a:cubicBezTo>
                  <a:cubicBezTo>
                    <a:pt x="24" y="876"/>
                    <a:pt x="84" y="924"/>
                    <a:pt x="155" y="924"/>
                  </a:cubicBezTo>
                  <a:lnTo>
                    <a:pt x="203" y="924"/>
                  </a:lnTo>
                  <a:lnTo>
                    <a:pt x="2227" y="305"/>
                  </a:lnTo>
                  <a:cubicBezTo>
                    <a:pt x="2322" y="269"/>
                    <a:pt x="2370" y="198"/>
                    <a:pt x="2334" y="102"/>
                  </a:cubicBezTo>
                  <a:cubicBezTo>
                    <a:pt x="2304" y="44"/>
                    <a:pt x="2251" y="1"/>
                    <a:pt x="2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2762835" y="3800340"/>
              <a:ext cx="29462" cy="74321"/>
            </a:xfrm>
            <a:custGeom>
              <a:rect b="b" l="l" r="r" t="t"/>
              <a:pathLst>
                <a:path extrusionOk="0" h="2346" w="930">
                  <a:moveTo>
                    <a:pt x="188" y="1"/>
                  </a:moveTo>
                  <a:cubicBezTo>
                    <a:pt x="170" y="1"/>
                    <a:pt x="152" y="4"/>
                    <a:pt x="132" y="12"/>
                  </a:cubicBezTo>
                  <a:cubicBezTo>
                    <a:pt x="60" y="35"/>
                    <a:pt x="1" y="107"/>
                    <a:pt x="37" y="202"/>
                  </a:cubicBezTo>
                  <a:lnTo>
                    <a:pt x="608" y="2238"/>
                  </a:lnTo>
                  <a:cubicBezTo>
                    <a:pt x="632" y="2298"/>
                    <a:pt x="691" y="2345"/>
                    <a:pt x="763" y="2345"/>
                  </a:cubicBezTo>
                  <a:lnTo>
                    <a:pt x="799" y="2345"/>
                  </a:lnTo>
                  <a:cubicBezTo>
                    <a:pt x="882" y="2333"/>
                    <a:pt x="930" y="2238"/>
                    <a:pt x="906" y="2155"/>
                  </a:cubicBezTo>
                  <a:lnTo>
                    <a:pt x="334" y="107"/>
                  </a:lnTo>
                  <a:cubicBezTo>
                    <a:pt x="306" y="50"/>
                    <a:pt x="255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2801326" y="3798439"/>
              <a:ext cx="30951" cy="73941"/>
            </a:xfrm>
            <a:custGeom>
              <a:rect b="b" l="l" r="r" t="t"/>
              <a:pathLst>
                <a:path extrusionOk="0" h="2334" w="977">
                  <a:moveTo>
                    <a:pt x="802" y="0"/>
                  </a:moveTo>
                  <a:cubicBezTo>
                    <a:pt x="740" y="0"/>
                    <a:pt x="686" y="45"/>
                    <a:pt x="667" y="119"/>
                  </a:cubicBezTo>
                  <a:lnTo>
                    <a:pt x="36" y="2143"/>
                  </a:lnTo>
                  <a:cubicBezTo>
                    <a:pt x="0" y="2215"/>
                    <a:pt x="48" y="2298"/>
                    <a:pt x="143" y="2334"/>
                  </a:cubicBezTo>
                  <a:lnTo>
                    <a:pt x="179" y="2334"/>
                  </a:lnTo>
                  <a:cubicBezTo>
                    <a:pt x="238" y="2334"/>
                    <a:pt x="298" y="2286"/>
                    <a:pt x="334" y="2227"/>
                  </a:cubicBezTo>
                  <a:lnTo>
                    <a:pt x="965" y="203"/>
                  </a:lnTo>
                  <a:cubicBezTo>
                    <a:pt x="977" y="119"/>
                    <a:pt x="929" y="36"/>
                    <a:pt x="858" y="12"/>
                  </a:cubicBezTo>
                  <a:cubicBezTo>
                    <a:pt x="839" y="4"/>
                    <a:pt x="820" y="0"/>
                    <a:pt x="8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2851095" y="3944262"/>
              <a:ext cx="124534" cy="127670"/>
            </a:xfrm>
            <a:custGeom>
              <a:rect b="b" l="l" r="r" t="t"/>
              <a:pathLst>
                <a:path extrusionOk="0" h="4030" w="3931">
                  <a:moveTo>
                    <a:pt x="1918" y="1195"/>
                  </a:moveTo>
                  <a:lnTo>
                    <a:pt x="2144" y="1422"/>
                  </a:lnTo>
                  <a:lnTo>
                    <a:pt x="1989" y="1565"/>
                  </a:lnTo>
                  <a:lnTo>
                    <a:pt x="1775" y="1350"/>
                  </a:lnTo>
                  <a:lnTo>
                    <a:pt x="1918" y="1195"/>
                  </a:lnTo>
                  <a:close/>
                  <a:moveTo>
                    <a:pt x="1644" y="1624"/>
                  </a:moveTo>
                  <a:lnTo>
                    <a:pt x="1704" y="1684"/>
                  </a:lnTo>
                  <a:lnTo>
                    <a:pt x="1668" y="1731"/>
                  </a:lnTo>
                  <a:lnTo>
                    <a:pt x="1608" y="1672"/>
                  </a:lnTo>
                  <a:lnTo>
                    <a:pt x="1644" y="1624"/>
                  </a:lnTo>
                  <a:close/>
                  <a:moveTo>
                    <a:pt x="2632" y="1898"/>
                  </a:moveTo>
                  <a:lnTo>
                    <a:pt x="2858" y="2124"/>
                  </a:lnTo>
                  <a:lnTo>
                    <a:pt x="2704" y="2267"/>
                  </a:lnTo>
                  <a:lnTo>
                    <a:pt x="2477" y="2041"/>
                  </a:lnTo>
                  <a:lnTo>
                    <a:pt x="2632" y="1898"/>
                  </a:lnTo>
                  <a:close/>
                  <a:moveTo>
                    <a:pt x="2347" y="2338"/>
                  </a:moveTo>
                  <a:lnTo>
                    <a:pt x="2406" y="2398"/>
                  </a:lnTo>
                  <a:lnTo>
                    <a:pt x="2370" y="2446"/>
                  </a:lnTo>
                  <a:lnTo>
                    <a:pt x="2311" y="2386"/>
                  </a:lnTo>
                  <a:lnTo>
                    <a:pt x="2347" y="2338"/>
                  </a:lnTo>
                  <a:close/>
                  <a:moveTo>
                    <a:pt x="3335" y="2612"/>
                  </a:moveTo>
                  <a:lnTo>
                    <a:pt x="3561" y="2839"/>
                  </a:lnTo>
                  <a:lnTo>
                    <a:pt x="3406" y="2981"/>
                  </a:lnTo>
                  <a:lnTo>
                    <a:pt x="3180" y="2755"/>
                  </a:lnTo>
                  <a:lnTo>
                    <a:pt x="3335" y="2612"/>
                  </a:lnTo>
                  <a:close/>
                  <a:moveTo>
                    <a:pt x="3049" y="3041"/>
                  </a:moveTo>
                  <a:lnTo>
                    <a:pt x="3109" y="3100"/>
                  </a:lnTo>
                  <a:lnTo>
                    <a:pt x="3061" y="3148"/>
                  </a:lnTo>
                  <a:lnTo>
                    <a:pt x="3001" y="3089"/>
                  </a:lnTo>
                  <a:lnTo>
                    <a:pt x="3049" y="3041"/>
                  </a:lnTo>
                  <a:close/>
                  <a:moveTo>
                    <a:pt x="176" y="0"/>
                  </a:moveTo>
                  <a:cubicBezTo>
                    <a:pt x="154" y="0"/>
                    <a:pt x="130" y="6"/>
                    <a:pt x="108" y="17"/>
                  </a:cubicBezTo>
                  <a:cubicBezTo>
                    <a:pt x="25" y="64"/>
                    <a:pt x="1" y="160"/>
                    <a:pt x="49" y="231"/>
                  </a:cubicBezTo>
                  <a:cubicBezTo>
                    <a:pt x="322" y="719"/>
                    <a:pt x="668" y="1184"/>
                    <a:pt x="1073" y="1588"/>
                  </a:cubicBezTo>
                  <a:lnTo>
                    <a:pt x="1596" y="2100"/>
                  </a:lnTo>
                  <a:lnTo>
                    <a:pt x="2025" y="2541"/>
                  </a:lnTo>
                  <a:lnTo>
                    <a:pt x="2989" y="3505"/>
                  </a:lnTo>
                  <a:lnTo>
                    <a:pt x="3466" y="3982"/>
                  </a:lnTo>
                  <a:cubicBezTo>
                    <a:pt x="3501" y="4005"/>
                    <a:pt x="3537" y="4029"/>
                    <a:pt x="3573" y="4029"/>
                  </a:cubicBezTo>
                  <a:cubicBezTo>
                    <a:pt x="3597" y="4029"/>
                    <a:pt x="3644" y="4005"/>
                    <a:pt x="3680" y="3982"/>
                  </a:cubicBezTo>
                  <a:cubicBezTo>
                    <a:pt x="3740" y="3922"/>
                    <a:pt x="3740" y="3827"/>
                    <a:pt x="3680" y="3767"/>
                  </a:cubicBezTo>
                  <a:lnTo>
                    <a:pt x="3299" y="3398"/>
                  </a:lnTo>
                  <a:lnTo>
                    <a:pt x="3347" y="3350"/>
                  </a:lnTo>
                  <a:cubicBezTo>
                    <a:pt x="3347" y="3339"/>
                    <a:pt x="3370" y="3339"/>
                    <a:pt x="3406" y="3339"/>
                  </a:cubicBezTo>
                  <a:cubicBezTo>
                    <a:pt x="3454" y="3339"/>
                    <a:pt x="3478" y="3327"/>
                    <a:pt x="3513" y="3291"/>
                  </a:cubicBezTo>
                  <a:lnTo>
                    <a:pt x="3871" y="2934"/>
                  </a:lnTo>
                  <a:cubicBezTo>
                    <a:pt x="3930" y="2874"/>
                    <a:pt x="3930" y="2791"/>
                    <a:pt x="3871" y="2731"/>
                  </a:cubicBezTo>
                  <a:lnTo>
                    <a:pt x="3442" y="2303"/>
                  </a:lnTo>
                  <a:cubicBezTo>
                    <a:pt x="3412" y="2273"/>
                    <a:pt x="3373" y="2258"/>
                    <a:pt x="3335" y="2258"/>
                  </a:cubicBezTo>
                  <a:cubicBezTo>
                    <a:pt x="3296" y="2258"/>
                    <a:pt x="3257" y="2273"/>
                    <a:pt x="3228" y="2303"/>
                  </a:cubicBezTo>
                  <a:lnTo>
                    <a:pt x="2870" y="2660"/>
                  </a:lnTo>
                  <a:cubicBezTo>
                    <a:pt x="2847" y="2684"/>
                    <a:pt x="2823" y="2731"/>
                    <a:pt x="2823" y="2755"/>
                  </a:cubicBezTo>
                  <a:cubicBezTo>
                    <a:pt x="2823" y="2791"/>
                    <a:pt x="2847" y="2815"/>
                    <a:pt x="2858" y="2850"/>
                  </a:cubicBezTo>
                  <a:lnTo>
                    <a:pt x="2811" y="2898"/>
                  </a:lnTo>
                  <a:lnTo>
                    <a:pt x="2585" y="2672"/>
                  </a:lnTo>
                  <a:lnTo>
                    <a:pt x="2632" y="2624"/>
                  </a:lnTo>
                  <a:cubicBezTo>
                    <a:pt x="2668" y="2636"/>
                    <a:pt x="2692" y="2660"/>
                    <a:pt x="2728" y="2660"/>
                  </a:cubicBezTo>
                  <a:cubicBezTo>
                    <a:pt x="2763" y="2660"/>
                    <a:pt x="2799" y="2636"/>
                    <a:pt x="2823" y="2612"/>
                  </a:cubicBezTo>
                  <a:lnTo>
                    <a:pt x="3180" y="2255"/>
                  </a:lnTo>
                  <a:cubicBezTo>
                    <a:pt x="3239" y="2196"/>
                    <a:pt x="3239" y="2100"/>
                    <a:pt x="3180" y="2041"/>
                  </a:cubicBezTo>
                  <a:lnTo>
                    <a:pt x="2751" y="1612"/>
                  </a:lnTo>
                  <a:cubicBezTo>
                    <a:pt x="2722" y="1582"/>
                    <a:pt x="2686" y="1568"/>
                    <a:pt x="2650" y="1568"/>
                  </a:cubicBezTo>
                  <a:cubicBezTo>
                    <a:pt x="2614" y="1568"/>
                    <a:pt x="2579" y="1582"/>
                    <a:pt x="2549" y="1612"/>
                  </a:cubicBezTo>
                  <a:lnTo>
                    <a:pt x="2192" y="1969"/>
                  </a:lnTo>
                  <a:cubicBezTo>
                    <a:pt x="2156" y="2005"/>
                    <a:pt x="2144" y="2041"/>
                    <a:pt x="2144" y="2077"/>
                  </a:cubicBezTo>
                  <a:cubicBezTo>
                    <a:pt x="2144" y="2100"/>
                    <a:pt x="2156" y="2136"/>
                    <a:pt x="2168" y="2160"/>
                  </a:cubicBezTo>
                  <a:lnTo>
                    <a:pt x="2132" y="2207"/>
                  </a:lnTo>
                  <a:lnTo>
                    <a:pt x="1906" y="1981"/>
                  </a:lnTo>
                  <a:lnTo>
                    <a:pt x="1954" y="1946"/>
                  </a:lnTo>
                  <a:cubicBezTo>
                    <a:pt x="1977" y="1957"/>
                    <a:pt x="2013" y="1969"/>
                    <a:pt x="2037" y="1969"/>
                  </a:cubicBezTo>
                  <a:cubicBezTo>
                    <a:pt x="2085" y="1969"/>
                    <a:pt x="2108" y="1957"/>
                    <a:pt x="2144" y="1922"/>
                  </a:cubicBezTo>
                  <a:lnTo>
                    <a:pt x="2501" y="1565"/>
                  </a:lnTo>
                  <a:cubicBezTo>
                    <a:pt x="2525" y="1541"/>
                    <a:pt x="2549" y="1493"/>
                    <a:pt x="2549" y="1469"/>
                  </a:cubicBezTo>
                  <a:cubicBezTo>
                    <a:pt x="2549" y="1422"/>
                    <a:pt x="2525" y="1386"/>
                    <a:pt x="2501" y="1362"/>
                  </a:cubicBezTo>
                  <a:lnTo>
                    <a:pt x="2073" y="934"/>
                  </a:lnTo>
                  <a:cubicBezTo>
                    <a:pt x="2037" y="898"/>
                    <a:pt x="1989" y="886"/>
                    <a:pt x="1966" y="886"/>
                  </a:cubicBezTo>
                  <a:cubicBezTo>
                    <a:pt x="1930" y="886"/>
                    <a:pt x="1894" y="898"/>
                    <a:pt x="1858" y="934"/>
                  </a:cubicBezTo>
                  <a:lnTo>
                    <a:pt x="1501" y="1291"/>
                  </a:lnTo>
                  <a:cubicBezTo>
                    <a:pt x="1454" y="1326"/>
                    <a:pt x="1442" y="1422"/>
                    <a:pt x="1489" y="1481"/>
                  </a:cubicBezTo>
                  <a:lnTo>
                    <a:pt x="1442" y="1529"/>
                  </a:lnTo>
                  <a:lnTo>
                    <a:pt x="1299" y="1374"/>
                  </a:lnTo>
                  <a:cubicBezTo>
                    <a:pt x="906" y="993"/>
                    <a:pt x="584" y="553"/>
                    <a:pt x="311" y="76"/>
                  </a:cubicBezTo>
                  <a:cubicBezTo>
                    <a:pt x="278" y="27"/>
                    <a:pt x="22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2750416" y="3870163"/>
              <a:ext cx="256513" cy="255689"/>
            </a:xfrm>
            <a:custGeom>
              <a:rect b="b" l="l" r="r" t="t"/>
              <a:pathLst>
                <a:path extrusionOk="0" h="8071" w="8097">
                  <a:moveTo>
                    <a:pt x="3663" y="4506"/>
                  </a:moveTo>
                  <a:cubicBezTo>
                    <a:pt x="3704" y="4506"/>
                    <a:pt x="3745" y="4512"/>
                    <a:pt x="3786" y="4523"/>
                  </a:cubicBezTo>
                  <a:lnTo>
                    <a:pt x="3834" y="4558"/>
                  </a:lnTo>
                  <a:lnTo>
                    <a:pt x="3167" y="5237"/>
                  </a:lnTo>
                  <a:cubicBezTo>
                    <a:pt x="3108" y="5035"/>
                    <a:pt x="3143" y="4820"/>
                    <a:pt x="3298" y="4666"/>
                  </a:cubicBezTo>
                  <a:cubicBezTo>
                    <a:pt x="3399" y="4565"/>
                    <a:pt x="3528" y="4506"/>
                    <a:pt x="3663" y="4506"/>
                  </a:cubicBezTo>
                  <a:close/>
                  <a:moveTo>
                    <a:pt x="4036" y="4773"/>
                  </a:moveTo>
                  <a:lnTo>
                    <a:pt x="4084" y="4820"/>
                  </a:lnTo>
                  <a:lnTo>
                    <a:pt x="3369" y="5535"/>
                  </a:lnTo>
                  <a:lnTo>
                    <a:pt x="3310" y="5475"/>
                  </a:lnTo>
                  <a:lnTo>
                    <a:pt x="4036" y="4773"/>
                  </a:lnTo>
                  <a:close/>
                  <a:moveTo>
                    <a:pt x="4310" y="5035"/>
                  </a:moveTo>
                  <a:lnTo>
                    <a:pt x="4536" y="5261"/>
                  </a:lnTo>
                  <a:lnTo>
                    <a:pt x="3822" y="5975"/>
                  </a:lnTo>
                  <a:lnTo>
                    <a:pt x="3596" y="5749"/>
                  </a:lnTo>
                  <a:lnTo>
                    <a:pt x="4310" y="5035"/>
                  </a:lnTo>
                  <a:close/>
                  <a:moveTo>
                    <a:pt x="4739" y="5451"/>
                  </a:moveTo>
                  <a:lnTo>
                    <a:pt x="4798" y="5511"/>
                  </a:lnTo>
                  <a:lnTo>
                    <a:pt x="4084" y="6225"/>
                  </a:lnTo>
                  <a:lnTo>
                    <a:pt x="4024" y="6166"/>
                  </a:lnTo>
                  <a:lnTo>
                    <a:pt x="4739" y="5451"/>
                  </a:lnTo>
                  <a:close/>
                  <a:moveTo>
                    <a:pt x="5024" y="5737"/>
                  </a:moveTo>
                  <a:lnTo>
                    <a:pt x="5251" y="5963"/>
                  </a:lnTo>
                  <a:lnTo>
                    <a:pt x="4536" y="6678"/>
                  </a:lnTo>
                  <a:lnTo>
                    <a:pt x="4310" y="6451"/>
                  </a:lnTo>
                  <a:lnTo>
                    <a:pt x="5024" y="5737"/>
                  </a:lnTo>
                  <a:close/>
                  <a:moveTo>
                    <a:pt x="5453" y="6166"/>
                  </a:moveTo>
                  <a:lnTo>
                    <a:pt x="5513" y="6225"/>
                  </a:lnTo>
                  <a:lnTo>
                    <a:pt x="4798" y="6940"/>
                  </a:lnTo>
                  <a:lnTo>
                    <a:pt x="4739" y="6880"/>
                  </a:lnTo>
                  <a:lnTo>
                    <a:pt x="5453" y="6166"/>
                  </a:lnTo>
                  <a:close/>
                  <a:moveTo>
                    <a:pt x="5727" y="6440"/>
                  </a:moveTo>
                  <a:lnTo>
                    <a:pt x="5763" y="6487"/>
                  </a:lnTo>
                  <a:cubicBezTo>
                    <a:pt x="5798" y="6666"/>
                    <a:pt x="5739" y="6856"/>
                    <a:pt x="5620" y="6975"/>
                  </a:cubicBezTo>
                  <a:cubicBezTo>
                    <a:pt x="5509" y="7078"/>
                    <a:pt x="5367" y="7131"/>
                    <a:pt x="5221" y="7131"/>
                  </a:cubicBezTo>
                  <a:cubicBezTo>
                    <a:pt x="5163" y="7131"/>
                    <a:pt x="5105" y="7123"/>
                    <a:pt x="5048" y="7106"/>
                  </a:cubicBezTo>
                  <a:lnTo>
                    <a:pt x="5727" y="6440"/>
                  </a:lnTo>
                  <a:close/>
                  <a:moveTo>
                    <a:pt x="3274" y="4058"/>
                  </a:moveTo>
                  <a:cubicBezTo>
                    <a:pt x="3358" y="4118"/>
                    <a:pt x="3429" y="4177"/>
                    <a:pt x="3489" y="4249"/>
                  </a:cubicBezTo>
                  <a:cubicBezTo>
                    <a:pt x="3334" y="4273"/>
                    <a:pt x="3191" y="4368"/>
                    <a:pt x="3072" y="4475"/>
                  </a:cubicBezTo>
                  <a:cubicBezTo>
                    <a:pt x="2774" y="4773"/>
                    <a:pt x="2738" y="5249"/>
                    <a:pt x="2977" y="5582"/>
                  </a:cubicBezTo>
                  <a:cubicBezTo>
                    <a:pt x="3012" y="5618"/>
                    <a:pt x="3024" y="5642"/>
                    <a:pt x="3060" y="5678"/>
                  </a:cubicBezTo>
                  <a:lnTo>
                    <a:pt x="3250" y="5868"/>
                  </a:lnTo>
                  <a:lnTo>
                    <a:pt x="4584" y="7213"/>
                  </a:lnTo>
                  <a:cubicBezTo>
                    <a:pt x="4620" y="7237"/>
                    <a:pt x="4643" y="7273"/>
                    <a:pt x="4691" y="7297"/>
                  </a:cubicBezTo>
                  <a:cubicBezTo>
                    <a:pt x="4846" y="7404"/>
                    <a:pt x="5024" y="7464"/>
                    <a:pt x="5203" y="7464"/>
                  </a:cubicBezTo>
                  <a:cubicBezTo>
                    <a:pt x="5417" y="7464"/>
                    <a:pt x="5644" y="7368"/>
                    <a:pt x="5810" y="7213"/>
                  </a:cubicBezTo>
                  <a:cubicBezTo>
                    <a:pt x="5929" y="7094"/>
                    <a:pt x="6001" y="6940"/>
                    <a:pt x="6036" y="6797"/>
                  </a:cubicBezTo>
                  <a:lnTo>
                    <a:pt x="6227" y="6987"/>
                  </a:lnTo>
                  <a:cubicBezTo>
                    <a:pt x="6203" y="7118"/>
                    <a:pt x="6108" y="7261"/>
                    <a:pt x="5989" y="7356"/>
                  </a:cubicBezTo>
                  <a:cubicBezTo>
                    <a:pt x="5775" y="7577"/>
                    <a:pt x="5492" y="7687"/>
                    <a:pt x="5209" y="7687"/>
                  </a:cubicBezTo>
                  <a:cubicBezTo>
                    <a:pt x="4926" y="7687"/>
                    <a:pt x="4643" y="7577"/>
                    <a:pt x="4429" y="7356"/>
                  </a:cubicBezTo>
                  <a:lnTo>
                    <a:pt x="2905" y="5844"/>
                  </a:lnTo>
                  <a:cubicBezTo>
                    <a:pt x="2703" y="5630"/>
                    <a:pt x="2584" y="5356"/>
                    <a:pt x="2584" y="5070"/>
                  </a:cubicBezTo>
                  <a:cubicBezTo>
                    <a:pt x="2584" y="4785"/>
                    <a:pt x="2703" y="4499"/>
                    <a:pt x="2905" y="4296"/>
                  </a:cubicBezTo>
                  <a:cubicBezTo>
                    <a:pt x="3012" y="4189"/>
                    <a:pt x="3143" y="4106"/>
                    <a:pt x="3274" y="4058"/>
                  </a:cubicBezTo>
                  <a:close/>
                  <a:moveTo>
                    <a:pt x="7596" y="7047"/>
                  </a:moveTo>
                  <a:lnTo>
                    <a:pt x="7739" y="7202"/>
                  </a:lnTo>
                  <a:lnTo>
                    <a:pt x="7227" y="7714"/>
                  </a:lnTo>
                  <a:lnTo>
                    <a:pt x="7072" y="7571"/>
                  </a:lnTo>
                  <a:lnTo>
                    <a:pt x="7596" y="7047"/>
                  </a:lnTo>
                  <a:close/>
                  <a:moveTo>
                    <a:pt x="2470" y="1"/>
                  </a:moveTo>
                  <a:cubicBezTo>
                    <a:pt x="2432" y="1"/>
                    <a:pt x="2392" y="20"/>
                    <a:pt x="2357" y="46"/>
                  </a:cubicBezTo>
                  <a:lnTo>
                    <a:pt x="1298" y="1106"/>
                  </a:lnTo>
                  <a:cubicBezTo>
                    <a:pt x="1238" y="1165"/>
                    <a:pt x="1238" y="1260"/>
                    <a:pt x="1298" y="1320"/>
                  </a:cubicBezTo>
                  <a:cubicBezTo>
                    <a:pt x="1328" y="1350"/>
                    <a:pt x="1366" y="1365"/>
                    <a:pt x="1405" y="1365"/>
                  </a:cubicBezTo>
                  <a:cubicBezTo>
                    <a:pt x="1444" y="1365"/>
                    <a:pt x="1482" y="1350"/>
                    <a:pt x="1512" y="1320"/>
                  </a:cubicBezTo>
                  <a:lnTo>
                    <a:pt x="2381" y="439"/>
                  </a:lnTo>
                  <a:lnTo>
                    <a:pt x="2500" y="832"/>
                  </a:lnTo>
                  <a:lnTo>
                    <a:pt x="833" y="2499"/>
                  </a:lnTo>
                  <a:lnTo>
                    <a:pt x="452" y="2380"/>
                  </a:lnTo>
                  <a:lnTo>
                    <a:pt x="1095" y="1737"/>
                  </a:lnTo>
                  <a:cubicBezTo>
                    <a:pt x="1095" y="1737"/>
                    <a:pt x="1095" y="1725"/>
                    <a:pt x="1107" y="1725"/>
                  </a:cubicBezTo>
                  <a:cubicBezTo>
                    <a:pt x="1155" y="1665"/>
                    <a:pt x="1155" y="1570"/>
                    <a:pt x="1095" y="1510"/>
                  </a:cubicBezTo>
                  <a:cubicBezTo>
                    <a:pt x="1066" y="1481"/>
                    <a:pt x="1027" y="1466"/>
                    <a:pt x="988" y="1466"/>
                  </a:cubicBezTo>
                  <a:cubicBezTo>
                    <a:pt x="950" y="1466"/>
                    <a:pt x="911" y="1481"/>
                    <a:pt x="881" y="1510"/>
                  </a:cubicBezTo>
                  <a:lnTo>
                    <a:pt x="60" y="2332"/>
                  </a:lnTo>
                  <a:cubicBezTo>
                    <a:pt x="24" y="2380"/>
                    <a:pt x="0" y="2415"/>
                    <a:pt x="24" y="2475"/>
                  </a:cubicBezTo>
                  <a:cubicBezTo>
                    <a:pt x="36" y="2522"/>
                    <a:pt x="83" y="2570"/>
                    <a:pt x="119" y="2582"/>
                  </a:cubicBezTo>
                  <a:lnTo>
                    <a:pt x="833" y="2796"/>
                  </a:lnTo>
                  <a:lnTo>
                    <a:pt x="1107" y="2868"/>
                  </a:lnTo>
                  <a:cubicBezTo>
                    <a:pt x="1810" y="3070"/>
                    <a:pt x="2441" y="3392"/>
                    <a:pt x="3012" y="3820"/>
                  </a:cubicBezTo>
                  <a:cubicBezTo>
                    <a:pt x="2893" y="3880"/>
                    <a:pt x="2786" y="3963"/>
                    <a:pt x="2703" y="4058"/>
                  </a:cubicBezTo>
                  <a:cubicBezTo>
                    <a:pt x="2429" y="4320"/>
                    <a:pt x="2286" y="4677"/>
                    <a:pt x="2286" y="5058"/>
                  </a:cubicBezTo>
                  <a:cubicBezTo>
                    <a:pt x="2286" y="5428"/>
                    <a:pt x="2429" y="5785"/>
                    <a:pt x="2703" y="6047"/>
                  </a:cubicBezTo>
                  <a:lnTo>
                    <a:pt x="4215" y="7571"/>
                  </a:lnTo>
                  <a:cubicBezTo>
                    <a:pt x="4489" y="7833"/>
                    <a:pt x="4858" y="7987"/>
                    <a:pt x="5215" y="7987"/>
                  </a:cubicBezTo>
                  <a:cubicBezTo>
                    <a:pt x="5572" y="7987"/>
                    <a:pt x="5929" y="7856"/>
                    <a:pt x="6215" y="7571"/>
                  </a:cubicBezTo>
                  <a:cubicBezTo>
                    <a:pt x="6310" y="7464"/>
                    <a:pt x="6417" y="7333"/>
                    <a:pt x="6477" y="7178"/>
                  </a:cubicBezTo>
                  <a:lnTo>
                    <a:pt x="6763" y="7464"/>
                  </a:lnTo>
                  <a:cubicBezTo>
                    <a:pt x="6703" y="7523"/>
                    <a:pt x="6715" y="7618"/>
                    <a:pt x="6763" y="7678"/>
                  </a:cubicBezTo>
                  <a:lnTo>
                    <a:pt x="7120" y="8035"/>
                  </a:lnTo>
                  <a:cubicBezTo>
                    <a:pt x="7144" y="8059"/>
                    <a:pt x="7191" y="8071"/>
                    <a:pt x="7227" y="8071"/>
                  </a:cubicBezTo>
                  <a:cubicBezTo>
                    <a:pt x="7251" y="8071"/>
                    <a:pt x="7299" y="8059"/>
                    <a:pt x="7322" y="8035"/>
                  </a:cubicBezTo>
                  <a:lnTo>
                    <a:pt x="8061" y="7297"/>
                  </a:lnTo>
                  <a:cubicBezTo>
                    <a:pt x="8084" y="7273"/>
                    <a:pt x="8096" y="7225"/>
                    <a:pt x="8096" y="7202"/>
                  </a:cubicBezTo>
                  <a:cubicBezTo>
                    <a:pt x="8096" y="7166"/>
                    <a:pt x="8084" y="7142"/>
                    <a:pt x="8061" y="7106"/>
                  </a:cubicBezTo>
                  <a:lnTo>
                    <a:pt x="7703" y="6749"/>
                  </a:lnTo>
                  <a:cubicBezTo>
                    <a:pt x="7674" y="6719"/>
                    <a:pt x="7635" y="6704"/>
                    <a:pt x="7596" y="6704"/>
                  </a:cubicBezTo>
                  <a:cubicBezTo>
                    <a:pt x="7557" y="6704"/>
                    <a:pt x="7519" y="6719"/>
                    <a:pt x="7489" y="6749"/>
                  </a:cubicBezTo>
                  <a:lnTo>
                    <a:pt x="7251" y="6511"/>
                  </a:lnTo>
                  <a:cubicBezTo>
                    <a:pt x="7221" y="6481"/>
                    <a:pt x="7185" y="6466"/>
                    <a:pt x="7150" y="6466"/>
                  </a:cubicBezTo>
                  <a:cubicBezTo>
                    <a:pt x="7114" y="6466"/>
                    <a:pt x="7078" y="6481"/>
                    <a:pt x="7049" y="6511"/>
                  </a:cubicBezTo>
                  <a:cubicBezTo>
                    <a:pt x="6989" y="6571"/>
                    <a:pt x="6989" y="6666"/>
                    <a:pt x="7049" y="6725"/>
                  </a:cubicBezTo>
                  <a:lnTo>
                    <a:pt x="7287" y="6963"/>
                  </a:lnTo>
                  <a:lnTo>
                    <a:pt x="6977" y="7273"/>
                  </a:lnTo>
                  <a:lnTo>
                    <a:pt x="6525" y="6821"/>
                  </a:lnTo>
                  <a:lnTo>
                    <a:pt x="3905" y="4189"/>
                  </a:lnTo>
                  <a:cubicBezTo>
                    <a:pt x="3739" y="4023"/>
                    <a:pt x="3572" y="3880"/>
                    <a:pt x="3417" y="3749"/>
                  </a:cubicBezTo>
                  <a:cubicBezTo>
                    <a:pt x="2762" y="3213"/>
                    <a:pt x="2012" y="2820"/>
                    <a:pt x="1203" y="2582"/>
                  </a:cubicBezTo>
                  <a:lnTo>
                    <a:pt x="1179" y="2582"/>
                  </a:lnTo>
                  <a:lnTo>
                    <a:pt x="2607" y="1153"/>
                  </a:lnTo>
                  <a:lnTo>
                    <a:pt x="2607" y="1165"/>
                  </a:lnTo>
                  <a:cubicBezTo>
                    <a:pt x="2691" y="1439"/>
                    <a:pt x="2786" y="1701"/>
                    <a:pt x="2893" y="1963"/>
                  </a:cubicBezTo>
                  <a:cubicBezTo>
                    <a:pt x="2929" y="2022"/>
                    <a:pt x="2965" y="2046"/>
                    <a:pt x="3024" y="2046"/>
                  </a:cubicBezTo>
                  <a:cubicBezTo>
                    <a:pt x="3048" y="2046"/>
                    <a:pt x="3072" y="2046"/>
                    <a:pt x="3084" y="2034"/>
                  </a:cubicBezTo>
                  <a:cubicBezTo>
                    <a:pt x="3167" y="1999"/>
                    <a:pt x="3191" y="1915"/>
                    <a:pt x="3167" y="1844"/>
                  </a:cubicBezTo>
                  <a:cubicBezTo>
                    <a:pt x="3060" y="1606"/>
                    <a:pt x="2965" y="1344"/>
                    <a:pt x="2893" y="1094"/>
                  </a:cubicBezTo>
                  <a:lnTo>
                    <a:pt x="2607" y="117"/>
                  </a:lnTo>
                  <a:cubicBezTo>
                    <a:pt x="2596" y="70"/>
                    <a:pt x="2548" y="22"/>
                    <a:pt x="2512" y="10"/>
                  </a:cubicBezTo>
                  <a:cubicBezTo>
                    <a:pt x="2499" y="4"/>
                    <a:pt x="2485" y="1"/>
                    <a:pt x="24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8" name="Google Shape;328;p13"/>
          <p:cNvGrpSpPr/>
          <p:nvPr/>
        </p:nvGrpSpPr>
        <p:grpSpPr>
          <a:xfrm>
            <a:off x="6243928" y="4263502"/>
            <a:ext cx="274254" cy="350824"/>
            <a:chOff x="6243928" y="4263502"/>
            <a:chExt cx="274254" cy="350824"/>
          </a:xfrm>
        </p:grpSpPr>
        <p:sp>
          <p:nvSpPr>
            <p:cNvPr id="329" name="Google Shape;329;p13"/>
            <p:cNvSpPr/>
            <p:nvPr/>
          </p:nvSpPr>
          <p:spPr>
            <a:xfrm>
              <a:off x="6342390" y="4373653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3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4" y="429"/>
                    <a:pt x="334" y="333"/>
                  </a:cubicBezTo>
                  <a:lnTo>
                    <a:pt x="334" y="155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6407999" y="4373653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3"/>
                  </a:lnTo>
                  <a:cubicBezTo>
                    <a:pt x="1" y="429"/>
                    <a:pt x="72" y="500"/>
                    <a:pt x="168" y="500"/>
                  </a:cubicBezTo>
                  <a:cubicBezTo>
                    <a:pt x="251" y="500"/>
                    <a:pt x="322" y="429"/>
                    <a:pt x="322" y="333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6336719" y="4357053"/>
              <a:ext cx="21162" cy="10201"/>
            </a:xfrm>
            <a:custGeom>
              <a:rect b="b" l="l" r="r" t="t"/>
              <a:pathLst>
                <a:path extrusionOk="0" h="322" w="668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13" y="322"/>
                  </a:lnTo>
                  <a:cubicBezTo>
                    <a:pt x="596" y="322"/>
                    <a:pt x="667" y="250"/>
                    <a:pt x="667" y="167"/>
                  </a:cubicBezTo>
                  <a:cubicBezTo>
                    <a:pt x="667" y="72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6402740" y="4357053"/>
              <a:ext cx="21131" cy="10201"/>
            </a:xfrm>
            <a:custGeom>
              <a:rect b="b" l="l" r="r" t="t"/>
              <a:pathLst>
                <a:path extrusionOk="0" h="322" w="667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12" y="322"/>
                  </a:lnTo>
                  <a:cubicBezTo>
                    <a:pt x="596" y="322"/>
                    <a:pt x="667" y="250"/>
                    <a:pt x="667" y="167"/>
                  </a:cubicBezTo>
                  <a:cubicBezTo>
                    <a:pt x="667" y="72"/>
                    <a:pt x="59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6243928" y="4263502"/>
              <a:ext cx="274254" cy="350824"/>
            </a:xfrm>
            <a:custGeom>
              <a:rect b="b" l="l" r="r" t="t"/>
              <a:pathLst>
                <a:path extrusionOk="0" h="11074" w="8657">
                  <a:moveTo>
                    <a:pt x="1501" y="4406"/>
                  </a:moveTo>
                  <a:cubicBezTo>
                    <a:pt x="1596" y="4453"/>
                    <a:pt x="1691" y="4489"/>
                    <a:pt x="1799" y="4489"/>
                  </a:cubicBezTo>
                  <a:lnTo>
                    <a:pt x="1918" y="4489"/>
                  </a:lnTo>
                  <a:cubicBezTo>
                    <a:pt x="1977" y="4942"/>
                    <a:pt x="2191" y="5382"/>
                    <a:pt x="2489" y="5739"/>
                  </a:cubicBezTo>
                  <a:cubicBezTo>
                    <a:pt x="2584" y="5858"/>
                    <a:pt x="2692" y="5954"/>
                    <a:pt x="2811" y="6049"/>
                  </a:cubicBezTo>
                  <a:cubicBezTo>
                    <a:pt x="2156" y="5977"/>
                    <a:pt x="1620" y="5644"/>
                    <a:pt x="1358" y="5442"/>
                  </a:cubicBezTo>
                  <a:cubicBezTo>
                    <a:pt x="1275" y="5382"/>
                    <a:pt x="1263" y="5287"/>
                    <a:pt x="1298" y="5215"/>
                  </a:cubicBezTo>
                  <a:cubicBezTo>
                    <a:pt x="1370" y="5049"/>
                    <a:pt x="1453" y="4787"/>
                    <a:pt x="1501" y="4406"/>
                  </a:cubicBezTo>
                  <a:close/>
                  <a:moveTo>
                    <a:pt x="7097" y="4394"/>
                  </a:moveTo>
                  <a:cubicBezTo>
                    <a:pt x="7156" y="4787"/>
                    <a:pt x="7252" y="5049"/>
                    <a:pt x="7323" y="5215"/>
                  </a:cubicBezTo>
                  <a:cubicBezTo>
                    <a:pt x="7347" y="5287"/>
                    <a:pt x="7335" y="5394"/>
                    <a:pt x="7264" y="5442"/>
                  </a:cubicBezTo>
                  <a:cubicBezTo>
                    <a:pt x="6990" y="5644"/>
                    <a:pt x="6454" y="5977"/>
                    <a:pt x="5787" y="6049"/>
                  </a:cubicBezTo>
                  <a:cubicBezTo>
                    <a:pt x="5906" y="5942"/>
                    <a:pt x="6025" y="5835"/>
                    <a:pt x="6132" y="5715"/>
                  </a:cubicBezTo>
                  <a:cubicBezTo>
                    <a:pt x="6430" y="5358"/>
                    <a:pt x="6621" y="4930"/>
                    <a:pt x="6692" y="4489"/>
                  </a:cubicBezTo>
                  <a:lnTo>
                    <a:pt x="6787" y="4489"/>
                  </a:lnTo>
                  <a:cubicBezTo>
                    <a:pt x="6906" y="4489"/>
                    <a:pt x="7002" y="4453"/>
                    <a:pt x="7097" y="4394"/>
                  </a:cubicBezTo>
                  <a:close/>
                  <a:moveTo>
                    <a:pt x="4299" y="334"/>
                  </a:moveTo>
                  <a:cubicBezTo>
                    <a:pt x="5835" y="334"/>
                    <a:pt x="7085" y="1584"/>
                    <a:pt x="7085" y="3120"/>
                  </a:cubicBezTo>
                  <a:lnTo>
                    <a:pt x="7085" y="3370"/>
                  </a:lnTo>
                  <a:cubicBezTo>
                    <a:pt x="6990" y="3322"/>
                    <a:pt x="6906" y="3310"/>
                    <a:pt x="6811" y="3310"/>
                  </a:cubicBezTo>
                  <a:lnTo>
                    <a:pt x="6728" y="3310"/>
                  </a:lnTo>
                  <a:cubicBezTo>
                    <a:pt x="6680" y="3310"/>
                    <a:pt x="6632" y="3299"/>
                    <a:pt x="6585" y="3251"/>
                  </a:cubicBezTo>
                  <a:cubicBezTo>
                    <a:pt x="6561" y="3215"/>
                    <a:pt x="6525" y="3179"/>
                    <a:pt x="6525" y="3120"/>
                  </a:cubicBezTo>
                  <a:cubicBezTo>
                    <a:pt x="6525" y="2382"/>
                    <a:pt x="6168" y="1715"/>
                    <a:pt x="5597" y="1286"/>
                  </a:cubicBezTo>
                  <a:cubicBezTo>
                    <a:pt x="5503" y="1224"/>
                    <a:pt x="5373" y="1189"/>
                    <a:pt x="5255" y="1189"/>
                  </a:cubicBezTo>
                  <a:cubicBezTo>
                    <a:pt x="5237" y="1189"/>
                    <a:pt x="5220" y="1190"/>
                    <a:pt x="5204" y="1191"/>
                  </a:cubicBezTo>
                  <a:cubicBezTo>
                    <a:pt x="5073" y="1227"/>
                    <a:pt x="4954" y="1298"/>
                    <a:pt x="4882" y="1417"/>
                  </a:cubicBezTo>
                  <a:cubicBezTo>
                    <a:pt x="4739" y="1608"/>
                    <a:pt x="4525" y="1727"/>
                    <a:pt x="4287" y="1727"/>
                  </a:cubicBezTo>
                  <a:cubicBezTo>
                    <a:pt x="4049" y="1727"/>
                    <a:pt x="3823" y="1608"/>
                    <a:pt x="3692" y="1417"/>
                  </a:cubicBezTo>
                  <a:cubicBezTo>
                    <a:pt x="3608" y="1298"/>
                    <a:pt x="3489" y="1227"/>
                    <a:pt x="3358" y="1191"/>
                  </a:cubicBezTo>
                  <a:cubicBezTo>
                    <a:pt x="3327" y="1185"/>
                    <a:pt x="3296" y="1183"/>
                    <a:pt x="3266" y="1183"/>
                  </a:cubicBezTo>
                  <a:cubicBezTo>
                    <a:pt x="3166" y="1183"/>
                    <a:pt x="3068" y="1214"/>
                    <a:pt x="2977" y="1286"/>
                  </a:cubicBezTo>
                  <a:cubicBezTo>
                    <a:pt x="2858" y="1358"/>
                    <a:pt x="2751" y="1465"/>
                    <a:pt x="2668" y="1548"/>
                  </a:cubicBezTo>
                  <a:cubicBezTo>
                    <a:pt x="2596" y="1608"/>
                    <a:pt x="2596" y="1715"/>
                    <a:pt x="2668" y="1775"/>
                  </a:cubicBezTo>
                  <a:cubicBezTo>
                    <a:pt x="2697" y="1804"/>
                    <a:pt x="2736" y="1819"/>
                    <a:pt x="2775" y="1819"/>
                  </a:cubicBezTo>
                  <a:cubicBezTo>
                    <a:pt x="2814" y="1819"/>
                    <a:pt x="2852" y="1804"/>
                    <a:pt x="2882" y="1775"/>
                  </a:cubicBezTo>
                  <a:cubicBezTo>
                    <a:pt x="2977" y="1691"/>
                    <a:pt x="3061" y="1608"/>
                    <a:pt x="3156" y="1536"/>
                  </a:cubicBezTo>
                  <a:cubicBezTo>
                    <a:pt x="3181" y="1520"/>
                    <a:pt x="3212" y="1503"/>
                    <a:pt x="3245" y="1503"/>
                  </a:cubicBezTo>
                  <a:cubicBezTo>
                    <a:pt x="3259" y="1503"/>
                    <a:pt x="3273" y="1506"/>
                    <a:pt x="3287" y="1513"/>
                  </a:cubicBezTo>
                  <a:cubicBezTo>
                    <a:pt x="3334" y="1524"/>
                    <a:pt x="3382" y="1536"/>
                    <a:pt x="3406" y="1584"/>
                  </a:cubicBezTo>
                  <a:cubicBezTo>
                    <a:pt x="3596" y="1882"/>
                    <a:pt x="3918" y="2048"/>
                    <a:pt x="4275" y="2048"/>
                  </a:cubicBezTo>
                  <a:cubicBezTo>
                    <a:pt x="4608" y="2048"/>
                    <a:pt x="4942" y="1870"/>
                    <a:pt x="5132" y="1584"/>
                  </a:cubicBezTo>
                  <a:cubicBezTo>
                    <a:pt x="5168" y="1536"/>
                    <a:pt x="5192" y="1524"/>
                    <a:pt x="5251" y="1513"/>
                  </a:cubicBezTo>
                  <a:cubicBezTo>
                    <a:pt x="5265" y="1506"/>
                    <a:pt x="5278" y="1503"/>
                    <a:pt x="5291" y="1503"/>
                  </a:cubicBezTo>
                  <a:cubicBezTo>
                    <a:pt x="5321" y="1503"/>
                    <a:pt x="5349" y="1520"/>
                    <a:pt x="5382" y="1536"/>
                  </a:cubicBezTo>
                  <a:cubicBezTo>
                    <a:pt x="5894" y="1894"/>
                    <a:pt x="6192" y="2477"/>
                    <a:pt x="6192" y="3096"/>
                  </a:cubicBezTo>
                  <a:cubicBezTo>
                    <a:pt x="6192" y="3239"/>
                    <a:pt x="6251" y="3370"/>
                    <a:pt x="6335" y="3453"/>
                  </a:cubicBezTo>
                  <a:cubicBezTo>
                    <a:pt x="6430" y="3549"/>
                    <a:pt x="6561" y="3608"/>
                    <a:pt x="6692" y="3608"/>
                  </a:cubicBezTo>
                  <a:lnTo>
                    <a:pt x="6787" y="3608"/>
                  </a:lnTo>
                  <a:cubicBezTo>
                    <a:pt x="6859" y="3608"/>
                    <a:pt x="6930" y="3632"/>
                    <a:pt x="6990" y="3691"/>
                  </a:cubicBezTo>
                  <a:cubicBezTo>
                    <a:pt x="7037" y="3751"/>
                    <a:pt x="7073" y="3834"/>
                    <a:pt x="7073" y="3906"/>
                  </a:cubicBezTo>
                  <a:cubicBezTo>
                    <a:pt x="7049" y="4037"/>
                    <a:pt x="6918" y="4144"/>
                    <a:pt x="6775" y="4144"/>
                  </a:cubicBezTo>
                  <a:lnTo>
                    <a:pt x="6692" y="4144"/>
                  </a:lnTo>
                  <a:lnTo>
                    <a:pt x="6692" y="4156"/>
                  </a:lnTo>
                  <a:cubicBezTo>
                    <a:pt x="6692" y="4072"/>
                    <a:pt x="6621" y="3989"/>
                    <a:pt x="6537" y="3989"/>
                  </a:cubicBezTo>
                  <a:cubicBezTo>
                    <a:pt x="6442" y="3989"/>
                    <a:pt x="6371" y="4072"/>
                    <a:pt x="6371" y="4156"/>
                  </a:cubicBezTo>
                  <a:cubicBezTo>
                    <a:pt x="6371" y="4668"/>
                    <a:pt x="6192" y="5144"/>
                    <a:pt x="5859" y="5513"/>
                  </a:cubicBezTo>
                  <a:cubicBezTo>
                    <a:pt x="5597" y="5823"/>
                    <a:pt x="5251" y="6049"/>
                    <a:pt x="4870" y="6156"/>
                  </a:cubicBezTo>
                  <a:lnTo>
                    <a:pt x="4954" y="5942"/>
                  </a:lnTo>
                  <a:cubicBezTo>
                    <a:pt x="4966" y="5894"/>
                    <a:pt x="4966" y="5835"/>
                    <a:pt x="4942" y="5799"/>
                  </a:cubicBezTo>
                  <a:cubicBezTo>
                    <a:pt x="4906" y="5751"/>
                    <a:pt x="4870" y="5715"/>
                    <a:pt x="4811" y="5715"/>
                  </a:cubicBezTo>
                  <a:lnTo>
                    <a:pt x="3763" y="5715"/>
                  </a:lnTo>
                  <a:cubicBezTo>
                    <a:pt x="3704" y="5715"/>
                    <a:pt x="3656" y="5751"/>
                    <a:pt x="3632" y="5799"/>
                  </a:cubicBezTo>
                  <a:cubicBezTo>
                    <a:pt x="3596" y="5835"/>
                    <a:pt x="3596" y="5894"/>
                    <a:pt x="3620" y="5942"/>
                  </a:cubicBezTo>
                  <a:lnTo>
                    <a:pt x="3704" y="6156"/>
                  </a:lnTo>
                  <a:cubicBezTo>
                    <a:pt x="3346" y="6049"/>
                    <a:pt x="2989" y="5823"/>
                    <a:pt x="2739" y="5525"/>
                  </a:cubicBezTo>
                  <a:cubicBezTo>
                    <a:pt x="2406" y="5144"/>
                    <a:pt x="2227" y="4668"/>
                    <a:pt x="2227" y="4156"/>
                  </a:cubicBezTo>
                  <a:cubicBezTo>
                    <a:pt x="2227" y="4072"/>
                    <a:pt x="2156" y="3989"/>
                    <a:pt x="2072" y="3989"/>
                  </a:cubicBezTo>
                  <a:cubicBezTo>
                    <a:pt x="1977" y="3989"/>
                    <a:pt x="1906" y="4072"/>
                    <a:pt x="1906" y="4156"/>
                  </a:cubicBezTo>
                  <a:lnTo>
                    <a:pt x="1906" y="4168"/>
                  </a:lnTo>
                  <a:lnTo>
                    <a:pt x="1799" y="4168"/>
                  </a:lnTo>
                  <a:cubicBezTo>
                    <a:pt x="1727" y="4168"/>
                    <a:pt x="1656" y="4144"/>
                    <a:pt x="1596" y="4084"/>
                  </a:cubicBezTo>
                  <a:cubicBezTo>
                    <a:pt x="1549" y="4025"/>
                    <a:pt x="1513" y="3953"/>
                    <a:pt x="1513" y="3870"/>
                  </a:cubicBezTo>
                  <a:cubicBezTo>
                    <a:pt x="1525" y="3739"/>
                    <a:pt x="1668" y="3632"/>
                    <a:pt x="1810" y="3632"/>
                  </a:cubicBezTo>
                  <a:lnTo>
                    <a:pt x="1870" y="3632"/>
                  </a:lnTo>
                  <a:cubicBezTo>
                    <a:pt x="2013" y="3632"/>
                    <a:pt x="2144" y="3572"/>
                    <a:pt x="2227" y="3489"/>
                  </a:cubicBezTo>
                  <a:cubicBezTo>
                    <a:pt x="2322" y="3394"/>
                    <a:pt x="2382" y="3263"/>
                    <a:pt x="2382" y="3132"/>
                  </a:cubicBezTo>
                  <a:cubicBezTo>
                    <a:pt x="2382" y="2846"/>
                    <a:pt x="2441" y="2584"/>
                    <a:pt x="2561" y="2322"/>
                  </a:cubicBezTo>
                  <a:cubicBezTo>
                    <a:pt x="2608" y="2251"/>
                    <a:pt x="2561" y="2144"/>
                    <a:pt x="2489" y="2120"/>
                  </a:cubicBezTo>
                  <a:cubicBezTo>
                    <a:pt x="2466" y="2107"/>
                    <a:pt x="2442" y="2101"/>
                    <a:pt x="2418" y="2101"/>
                  </a:cubicBezTo>
                  <a:cubicBezTo>
                    <a:pt x="2357" y="2101"/>
                    <a:pt x="2301" y="2140"/>
                    <a:pt x="2275" y="2191"/>
                  </a:cubicBezTo>
                  <a:cubicBezTo>
                    <a:pt x="2144" y="2489"/>
                    <a:pt x="2072" y="2798"/>
                    <a:pt x="2072" y="3132"/>
                  </a:cubicBezTo>
                  <a:cubicBezTo>
                    <a:pt x="2072" y="3179"/>
                    <a:pt x="2049" y="3215"/>
                    <a:pt x="2001" y="3263"/>
                  </a:cubicBezTo>
                  <a:cubicBezTo>
                    <a:pt x="1977" y="3299"/>
                    <a:pt x="1930" y="3322"/>
                    <a:pt x="1870" y="3322"/>
                  </a:cubicBezTo>
                  <a:lnTo>
                    <a:pt x="1810" y="3322"/>
                  </a:lnTo>
                  <a:cubicBezTo>
                    <a:pt x="1703" y="3322"/>
                    <a:pt x="1608" y="3358"/>
                    <a:pt x="1513" y="3394"/>
                  </a:cubicBezTo>
                  <a:lnTo>
                    <a:pt x="1513" y="3120"/>
                  </a:lnTo>
                  <a:cubicBezTo>
                    <a:pt x="1513" y="1584"/>
                    <a:pt x="2763" y="334"/>
                    <a:pt x="4299" y="334"/>
                  </a:cubicBezTo>
                  <a:close/>
                  <a:moveTo>
                    <a:pt x="4585" y="6049"/>
                  </a:moveTo>
                  <a:lnTo>
                    <a:pt x="4394" y="6525"/>
                  </a:lnTo>
                  <a:cubicBezTo>
                    <a:pt x="4370" y="6549"/>
                    <a:pt x="4346" y="6585"/>
                    <a:pt x="4299" y="6585"/>
                  </a:cubicBezTo>
                  <a:cubicBezTo>
                    <a:pt x="4251" y="6585"/>
                    <a:pt x="4227" y="6549"/>
                    <a:pt x="4216" y="6525"/>
                  </a:cubicBezTo>
                  <a:lnTo>
                    <a:pt x="4013" y="6049"/>
                  </a:lnTo>
                  <a:close/>
                  <a:moveTo>
                    <a:pt x="2822" y="7001"/>
                  </a:moveTo>
                  <a:lnTo>
                    <a:pt x="4013" y="7668"/>
                  </a:lnTo>
                  <a:lnTo>
                    <a:pt x="3156" y="8394"/>
                  </a:lnTo>
                  <a:lnTo>
                    <a:pt x="3144" y="8394"/>
                  </a:lnTo>
                  <a:lnTo>
                    <a:pt x="2584" y="7442"/>
                  </a:lnTo>
                  <a:lnTo>
                    <a:pt x="2811" y="7001"/>
                  </a:lnTo>
                  <a:close/>
                  <a:moveTo>
                    <a:pt x="5335" y="6347"/>
                  </a:moveTo>
                  <a:lnTo>
                    <a:pt x="5335" y="6870"/>
                  </a:lnTo>
                  <a:lnTo>
                    <a:pt x="5144" y="6966"/>
                  </a:lnTo>
                  <a:cubicBezTo>
                    <a:pt x="5073" y="7013"/>
                    <a:pt x="5037" y="7120"/>
                    <a:pt x="5085" y="7192"/>
                  </a:cubicBezTo>
                  <a:cubicBezTo>
                    <a:pt x="5117" y="7241"/>
                    <a:pt x="5178" y="7273"/>
                    <a:pt x="5236" y="7273"/>
                  </a:cubicBezTo>
                  <a:cubicBezTo>
                    <a:pt x="5263" y="7273"/>
                    <a:pt x="5288" y="7266"/>
                    <a:pt x="5311" y="7251"/>
                  </a:cubicBezTo>
                  <a:lnTo>
                    <a:pt x="5775" y="7001"/>
                  </a:lnTo>
                  <a:lnTo>
                    <a:pt x="5787" y="7001"/>
                  </a:lnTo>
                  <a:lnTo>
                    <a:pt x="6013" y="7442"/>
                  </a:lnTo>
                  <a:lnTo>
                    <a:pt x="5489" y="8394"/>
                  </a:lnTo>
                  <a:lnTo>
                    <a:pt x="5478" y="8394"/>
                  </a:lnTo>
                  <a:lnTo>
                    <a:pt x="4597" y="7656"/>
                  </a:lnTo>
                  <a:lnTo>
                    <a:pt x="4751" y="7585"/>
                  </a:lnTo>
                  <a:cubicBezTo>
                    <a:pt x="4823" y="7537"/>
                    <a:pt x="4847" y="7430"/>
                    <a:pt x="4811" y="7359"/>
                  </a:cubicBezTo>
                  <a:cubicBezTo>
                    <a:pt x="4778" y="7310"/>
                    <a:pt x="4717" y="7277"/>
                    <a:pt x="4659" y="7277"/>
                  </a:cubicBezTo>
                  <a:cubicBezTo>
                    <a:pt x="4633" y="7277"/>
                    <a:pt x="4607" y="7284"/>
                    <a:pt x="4585" y="7299"/>
                  </a:cubicBezTo>
                  <a:lnTo>
                    <a:pt x="4311" y="7442"/>
                  </a:lnTo>
                  <a:lnTo>
                    <a:pt x="3263" y="6870"/>
                  </a:lnTo>
                  <a:lnTo>
                    <a:pt x="3263" y="6347"/>
                  </a:lnTo>
                  <a:cubicBezTo>
                    <a:pt x="3454" y="6430"/>
                    <a:pt x="3656" y="6513"/>
                    <a:pt x="3870" y="6537"/>
                  </a:cubicBezTo>
                  <a:lnTo>
                    <a:pt x="3918" y="6656"/>
                  </a:lnTo>
                  <a:cubicBezTo>
                    <a:pt x="3977" y="6823"/>
                    <a:pt x="4132" y="6918"/>
                    <a:pt x="4299" y="6918"/>
                  </a:cubicBezTo>
                  <a:cubicBezTo>
                    <a:pt x="4477" y="6918"/>
                    <a:pt x="4632" y="6823"/>
                    <a:pt x="4680" y="6656"/>
                  </a:cubicBezTo>
                  <a:lnTo>
                    <a:pt x="4727" y="6537"/>
                  </a:lnTo>
                  <a:cubicBezTo>
                    <a:pt x="4942" y="6489"/>
                    <a:pt x="5144" y="6430"/>
                    <a:pt x="5335" y="6347"/>
                  </a:cubicBezTo>
                  <a:close/>
                  <a:moveTo>
                    <a:pt x="4311" y="0"/>
                  </a:moveTo>
                  <a:cubicBezTo>
                    <a:pt x="2608" y="0"/>
                    <a:pt x="1203" y="1405"/>
                    <a:pt x="1203" y="3120"/>
                  </a:cubicBezTo>
                  <a:lnTo>
                    <a:pt x="1203" y="3977"/>
                  </a:lnTo>
                  <a:cubicBezTo>
                    <a:pt x="1203" y="4525"/>
                    <a:pt x="1096" y="4870"/>
                    <a:pt x="1013" y="5084"/>
                  </a:cubicBezTo>
                  <a:cubicBezTo>
                    <a:pt x="906" y="5299"/>
                    <a:pt x="965" y="5561"/>
                    <a:pt x="1156" y="5704"/>
                  </a:cubicBezTo>
                  <a:cubicBezTo>
                    <a:pt x="1489" y="5942"/>
                    <a:pt x="2132" y="6347"/>
                    <a:pt x="2930" y="6406"/>
                  </a:cubicBezTo>
                  <a:lnTo>
                    <a:pt x="2930" y="6692"/>
                  </a:lnTo>
                  <a:cubicBezTo>
                    <a:pt x="2894" y="6674"/>
                    <a:pt x="2861" y="6665"/>
                    <a:pt x="2828" y="6665"/>
                  </a:cubicBezTo>
                  <a:cubicBezTo>
                    <a:pt x="2796" y="6665"/>
                    <a:pt x="2763" y="6674"/>
                    <a:pt x="2727" y="6692"/>
                  </a:cubicBezTo>
                  <a:cubicBezTo>
                    <a:pt x="2632" y="6716"/>
                    <a:pt x="2561" y="6775"/>
                    <a:pt x="2525" y="6847"/>
                  </a:cubicBezTo>
                  <a:lnTo>
                    <a:pt x="2275" y="7359"/>
                  </a:lnTo>
                  <a:lnTo>
                    <a:pt x="858" y="7775"/>
                  </a:lnTo>
                  <a:cubicBezTo>
                    <a:pt x="358" y="7918"/>
                    <a:pt x="1" y="8394"/>
                    <a:pt x="1" y="8918"/>
                  </a:cubicBezTo>
                  <a:lnTo>
                    <a:pt x="1" y="10919"/>
                  </a:lnTo>
                  <a:cubicBezTo>
                    <a:pt x="1" y="11002"/>
                    <a:pt x="72" y="11073"/>
                    <a:pt x="167" y="11073"/>
                  </a:cubicBezTo>
                  <a:cubicBezTo>
                    <a:pt x="251" y="11073"/>
                    <a:pt x="322" y="11002"/>
                    <a:pt x="322" y="10919"/>
                  </a:cubicBezTo>
                  <a:lnTo>
                    <a:pt x="322" y="8918"/>
                  </a:lnTo>
                  <a:cubicBezTo>
                    <a:pt x="322" y="8752"/>
                    <a:pt x="370" y="8609"/>
                    <a:pt x="441" y="8478"/>
                  </a:cubicBezTo>
                  <a:lnTo>
                    <a:pt x="1370" y="9264"/>
                  </a:lnTo>
                  <a:cubicBezTo>
                    <a:pt x="1489" y="9371"/>
                    <a:pt x="1549" y="9514"/>
                    <a:pt x="1549" y="9668"/>
                  </a:cubicBezTo>
                  <a:lnTo>
                    <a:pt x="1549" y="10895"/>
                  </a:lnTo>
                  <a:cubicBezTo>
                    <a:pt x="1549" y="10990"/>
                    <a:pt x="1620" y="11061"/>
                    <a:pt x="1703" y="11061"/>
                  </a:cubicBezTo>
                  <a:cubicBezTo>
                    <a:pt x="1799" y="11061"/>
                    <a:pt x="1870" y="10990"/>
                    <a:pt x="1870" y="10895"/>
                  </a:cubicBezTo>
                  <a:lnTo>
                    <a:pt x="1870" y="9668"/>
                  </a:lnTo>
                  <a:cubicBezTo>
                    <a:pt x="1870" y="9406"/>
                    <a:pt x="1763" y="9168"/>
                    <a:pt x="1572" y="9014"/>
                  </a:cubicBezTo>
                  <a:lnTo>
                    <a:pt x="656" y="8216"/>
                  </a:lnTo>
                  <a:cubicBezTo>
                    <a:pt x="739" y="8144"/>
                    <a:pt x="834" y="8097"/>
                    <a:pt x="953" y="8073"/>
                  </a:cubicBezTo>
                  <a:lnTo>
                    <a:pt x="2346" y="7656"/>
                  </a:lnTo>
                  <a:lnTo>
                    <a:pt x="2858" y="8549"/>
                  </a:lnTo>
                  <a:cubicBezTo>
                    <a:pt x="2894" y="8633"/>
                    <a:pt x="2989" y="8692"/>
                    <a:pt x="3096" y="8716"/>
                  </a:cubicBezTo>
                  <a:lnTo>
                    <a:pt x="3156" y="8716"/>
                  </a:lnTo>
                  <a:cubicBezTo>
                    <a:pt x="3227" y="8716"/>
                    <a:pt x="3311" y="8680"/>
                    <a:pt x="3382" y="8633"/>
                  </a:cubicBezTo>
                  <a:lnTo>
                    <a:pt x="4335" y="7823"/>
                  </a:lnTo>
                  <a:lnTo>
                    <a:pt x="5287" y="8633"/>
                  </a:lnTo>
                  <a:cubicBezTo>
                    <a:pt x="5347" y="8692"/>
                    <a:pt x="5418" y="8716"/>
                    <a:pt x="5501" y="8716"/>
                  </a:cubicBezTo>
                  <a:lnTo>
                    <a:pt x="5561" y="8716"/>
                  </a:lnTo>
                  <a:cubicBezTo>
                    <a:pt x="5668" y="8692"/>
                    <a:pt x="5740" y="8633"/>
                    <a:pt x="5799" y="8549"/>
                  </a:cubicBezTo>
                  <a:lnTo>
                    <a:pt x="6311" y="7656"/>
                  </a:lnTo>
                  <a:lnTo>
                    <a:pt x="7704" y="8073"/>
                  </a:lnTo>
                  <a:cubicBezTo>
                    <a:pt x="7811" y="8097"/>
                    <a:pt x="7918" y="8156"/>
                    <a:pt x="8002" y="8216"/>
                  </a:cubicBezTo>
                  <a:lnTo>
                    <a:pt x="7085" y="9014"/>
                  </a:lnTo>
                  <a:cubicBezTo>
                    <a:pt x="6894" y="9168"/>
                    <a:pt x="6787" y="9406"/>
                    <a:pt x="6787" y="9668"/>
                  </a:cubicBezTo>
                  <a:lnTo>
                    <a:pt x="6787" y="10895"/>
                  </a:lnTo>
                  <a:cubicBezTo>
                    <a:pt x="6787" y="10990"/>
                    <a:pt x="6859" y="11061"/>
                    <a:pt x="6954" y="11061"/>
                  </a:cubicBezTo>
                  <a:cubicBezTo>
                    <a:pt x="7037" y="11061"/>
                    <a:pt x="7109" y="10990"/>
                    <a:pt x="7109" y="10895"/>
                  </a:cubicBezTo>
                  <a:lnTo>
                    <a:pt x="7109" y="9668"/>
                  </a:lnTo>
                  <a:cubicBezTo>
                    <a:pt x="7109" y="9514"/>
                    <a:pt x="7192" y="9371"/>
                    <a:pt x="7287" y="9264"/>
                  </a:cubicBezTo>
                  <a:lnTo>
                    <a:pt x="8216" y="8478"/>
                  </a:lnTo>
                  <a:cubicBezTo>
                    <a:pt x="8287" y="8609"/>
                    <a:pt x="8335" y="8752"/>
                    <a:pt x="8335" y="8918"/>
                  </a:cubicBezTo>
                  <a:lnTo>
                    <a:pt x="8335" y="10919"/>
                  </a:lnTo>
                  <a:cubicBezTo>
                    <a:pt x="8335" y="11002"/>
                    <a:pt x="8407" y="11073"/>
                    <a:pt x="8502" y="11073"/>
                  </a:cubicBezTo>
                  <a:cubicBezTo>
                    <a:pt x="8585" y="11073"/>
                    <a:pt x="8657" y="11002"/>
                    <a:pt x="8657" y="10919"/>
                  </a:cubicBezTo>
                  <a:lnTo>
                    <a:pt x="8657" y="8918"/>
                  </a:lnTo>
                  <a:cubicBezTo>
                    <a:pt x="8633" y="8382"/>
                    <a:pt x="8276" y="7906"/>
                    <a:pt x="7764" y="7763"/>
                  </a:cubicBezTo>
                  <a:lnTo>
                    <a:pt x="6359" y="7347"/>
                  </a:lnTo>
                  <a:lnTo>
                    <a:pt x="6097" y="6835"/>
                  </a:lnTo>
                  <a:cubicBezTo>
                    <a:pt x="6061" y="6763"/>
                    <a:pt x="5978" y="6692"/>
                    <a:pt x="5906" y="6668"/>
                  </a:cubicBezTo>
                  <a:cubicBezTo>
                    <a:pt x="5870" y="6662"/>
                    <a:pt x="5835" y="6659"/>
                    <a:pt x="5801" y="6659"/>
                  </a:cubicBezTo>
                  <a:cubicBezTo>
                    <a:pt x="5766" y="6659"/>
                    <a:pt x="5734" y="6662"/>
                    <a:pt x="5704" y="6668"/>
                  </a:cubicBezTo>
                  <a:lnTo>
                    <a:pt x="5704" y="6394"/>
                  </a:lnTo>
                  <a:cubicBezTo>
                    <a:pt x="6502" y="6347"/>
                    <a:pt x="7156" y="5942"/>
                    <a:pt x="7466" y="5692"/>
                  </a:cubicBezTo>
                  <a:cubicBezTo>
                    <a:pt x="7668" y="5537"/>
                    <a:pt x="7728" y="5287"/>
                    <a:pt x="7621" y="5061"/>
                  </a:cubicBezTo>
                  <a:cubicBezTo>
                    <a:pt x="7525" y="4870"/>
                    <a:pt x="7430" y="4513"/>
                    <a:pt x="7430" y="3965"/>
                  </a:cubicBezTo>
                  <a:lnTo>
                    <a:pt x="7430" y="3120"/>
                  </a:lnTo>
                  <a:cubicBezTo>
                    <a:pt x="7430" y="1405"/>
                    <a:pt x="6025" y="0"/>
                    <a:pt x="43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6375559" y="4549033"/>
              <a:ext cx="10233" cy="10201"/>
            </a:xfrm>
            <a:custGeom>
              <a:rect b="b" l="l" r="r" t="t"/>
              <a:pathLst>
                <a:path extrusionOk="0" h="322" w="323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cubicBezTo>
                    <a:pt x="251" y="322"/>
                    <a:pt x="322" y="251"/>
                    <a:pt x="322" y="155"/>
                  </a:cubicBez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6375559" y="4587493"/>
              <a:ext cx="10233" cy="10613"/>
            </a:xfrm>
            <a:custGeom>
              <a:rect b="b" l="l" r="r" t="t"/>
              <a:pathLst>
                <a:path extrusionOk="0" h="335" w="323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56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6342009" y="4406442"/>
              <a:ext cx="76222" cy="32472"/>
            </a:xfrm>
            <a:custGeom>
              <a:rect b="b" l="l" r="r" t="t"/>
              <a:pathLst>
                <a:path extrusionOk="0" h="1025" w="2406">
                  <a:moveTo>
                    <a:pt x="1012" y="334"/>
                  </a:moveTo>
                  <a:cubicBezTo>
                    <a:pt x="953" y="430"/>
                    <a:pt x="834" y="525"/>
                    <a:pt x="703" y="525"/>
                  </a:cubicBezTo>
                  <a:lnTo>
                    <a:pt x="381" y="525"/>
                  </a:lnTo>
                  <a:cubicBezTo>
                    <a:pt x="441" y="406"/>
                    <a:pt x="560" y="334"/>
                    <a:pt x="703" y="334"/>
                  </a:cubicBezTo>
                  <a:close/>
                  <a:moveTo>
                    <a:pt x="1727" y="334"/>
                  </a:moveTo>
                  <a:cubicBezTo>
                    <a:pt x="1858" y="334"/>
                    <a:pt x="1977" y="406"/>
                    <a:pt x="2036" y="525"/>
                  </a:cubicBezTo>
                  <a:lnTo>
                    <a:pt x="1727" y="525"/>
                  </a:lnTo>
                  <a:cubicBezTo>
                    <a:pt x="1584" y="525"/>
                    <a:pt x="1477" y="453"/>
                    <a:pt x="1417" y="334"/>
                  </a:cubicBezTo>
                  <a:close/>
                  <a:moveTo>
                    <a:pt x="679" y="1"/>
                  </a:moveTo>
                  <a:cubicBezTo>
                    <a:pt x="310" y="1"/>
                    <a:pt x="0" y="311"/>
                    <a:pt x="0" y="692"/>
                  </a:cubicBezTo>
                  <a:lnTo>
                    <a:pt x="0" y="870"/>
                  </a:lnTo>
                  <a:cubicBezTo>
                    <a:pt x="0" y="953"/>
                    <a:pt x="72" y="1025"/>
                    <a:pt x="167" y="1025"/>
                  </a:cubicBezTo>
                  <a:cubicBezTo>
                    <a:pt x="250" y="1025"/>
                    <a:pt x="322" y="953"/>
                    <a:pt x="322" y="870"/>
                  </a:cubicBezTo>
                  <a:lnTo>
                    <a:pt x="322" y="846"/>
                  </a:lnTo>
                  <a:lnTo>
                    <a:pt x="679" y="846"/>
                  </a:lnTo>
                  <a:cubicBezTo>
                    <a:pt x="893" y="846"/>
                    <a:pt x="1084" y="763"/>
                    <a:pt x="1203" y="608"/>
                  </a:cubicBezTo>
                  <a:cubicBezTo>
                    <a:pt x="1322" y="763"/>
                    <a:pt x="1512" y="846"/>
                    <a:pt x="1727" y="846"/>
                  </a:cubicBezTo>
                  <a:lnTo>
                    <a:pt x="2084" y="846"/>
                  </a:lnTo>
                  <a:lnTo>
                    <a:pt x="2084" y="870"/>
                  </a:lnTo>
                  <a:cubicBezTo>
                    <a:pt x="2084" y="953"/>
                    <a:pt x="2155" y="1025"/>
                    <a:pt x="2251" y="1025"/>
                  </a:cubicBezTo>
                  <a:cubicBezTo>
                    <a:pt x="2334" y="1025"/>
                    <a:pt x="2405" y="953"/>
                    <a:pt x="2405" y="870"/>
                  </a:cubicBezTo>
                  <a:lnTo>
                    <a:pt x="2405" y="692"/>
                  </a:lnTo>
                  <a:cubicBezTo>
                    <a:pt x="2405" y="299"/>
                    <a:pt x="2108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13"/>
          <p:cNvGrpSpPr/>
          <p:nvPr/>
        </p:nvGrpSpPr>
        <p:grpSpPr>
          <a:xfrm>
            <a:off x="3560600" y="3763338"/>
            <a:ext cx="352345" cy="363655"/>
            <a:chOff x="3560600" y="3763338"/>
            <a:chExt cx="352345" cy="363655"/>
          </a:xfrm>
        </p:grpSpPr>
        <p:sp>
          <p:nvSpPr>
            <p:cNvPr id="338" name="Google Shape;338;p13"/>
            <p:cNvSpPr/>
            <p:nvPr/>
          </p:nvSpPr>
          <p:spPr>
            <a:xfrm>
              <a:off x="3665841" y="3763338"/>
              <a:ext cx="143352" cy="173543"/>
            </a:xfrm>
            <a:custGeom>
              <a:rect b="b" l="l" r="r" t="t"/>
              <a:pathLst>
                <a:path extrusionOk="0" h="5478" w="4525">
                  <a:moveTo>
                    <a:pt x="2251" y="1"/>
                  </a:moveTo>
                  <a:cubicBezTo>
                    <a:pt x="1691" y="1"/>
                    <a:pt x="1179" y="191"/>
                    <a:pt x="774" y="549"/>
                  </a:cubicBezTo>
                  <a:cubicBezTo>
                    <a:pt x="370" y="906"/>
                    <a:pt x="108" y="1382"/>
                    <a:pt x="12" y="1918"/>
                  </a:cubicBezTo>
                  <a:cubicBezTo>
                    <a:pt x="0" y="2013"/>
                    <a:pt x="60" y="2096"/>
                    <a:pt x="143" y="2120"/>
                  </a:cubicBezTo>
                  <a:cubicBezTo>
                    <a:pt x="151" y="2121"/>
                    <a:pt x="159" y="2122"/>
                    <a:pt x="167" y="2122"/>
                  </a:cubicBezTo>
                  <a:cubicBezTo>
                    <a:pt x="252" y="2122"/>
                    <a:pt x="324" y="2064"/>
                    <a:pt x="346" y="1977"/>
                  </a:cubicBezTo>
                  <a:cubicBezTo>
                    <a:pt x="477" y="1049"/>
                    <a:pt x="1286" y="346"/>
                    <a:pt x="2239" y="346"/>
                  </a:cubicBezTo>
                  <a:cubicBezTo>
                    <a:pt x="3299" y="346"/>
                    <a:pt x="4168" y="1203"/>
                    <a:pt x="4168" y="2263"/>
                  </a:cubicBezTo>
                  <a:cubicBezTo>
                    <a:pt x="4168" y="3096"/>
                    <a:pt x="3632" y="3847"/>
                    <a:pt x="2822" y="4097"/>
                  </a:cubicBezTo>
                  <a:cubicBezTo>
                    <a:pt x="2775" y="4108"/>
                    <a:pt x="2751" y="4144"/>
                    <a:pt x="2739" y="4168"/>
                  </a:cubicBezTo>
                  <a:lnTo>
                    <a:pt x="2239" y="4990"/>
                  </a:lnTo>
                  <a:lnTo>
                    <a:pt x="1751" y="4168"/>
                  </a:lnTo>
                  <a:cubicBezTo>
                    <a:pt x="1739" y="4144"/>
                    <a:pt x="1691" y="4108"/>
                    <a:pt x="1667" y="4097"/>
                  </a:cubicBezTo>
                  <a:cubicBezTo>
                    <a:pt x="977" y="3870"/>
                    <a:pt x="477" y="3287"/>
                    <a:pt x="358" y="2573"/>
                  </a:cubicBezTo>
                  <a:cubicBezTo>
                    <a:pt x="347" y="2496"/>
                    <a:pt x="266" y="2440"/>
                    <a:pt x="189" y="2440"/>
                  </a:cubicBezTo>
                  <a:cubicBezTo>
                    <a:pt x="182" y="2440"/>
                    <a:pt x="174" y="2441"/>
                    <a:pt x="167" y="2442"/>
                  </a:cubicBezTo>
                  <a:cubicBezTo>
                    <a:pt x="72" y="2454"/>
                    <a:pt x="12" y="2549"/>
                    <a:pt x="24" y="2632"/>
                  </a:cubicBezTo>
                  <a:cubicBezTo>
                    <a:pt x="108" y="3049"/>
                    <a:pt x="286" y="3418"/>
                    <a:pt x="548" y="3739"/>
                  </a:cubicBezTo>
                  <a:cubicBezTo>
                    <a:pt x="798" y="4037"/>
                    <a:pt x="1132" y="4251"/>
                    <a:pt x="1501" y="4394"/>
                  </a:cubicBezTo>
                  <a:lnTo>
                    <a:pt x="2108" y="5406"/>
                  </a:lnTo>
                  <a:cubicBezTo>
                    <a:pt x="2144" y="5442"/>
                    <a:pt x="2203" y="5478"/>
                    <a:pt x="2263" y="5478"/>
                  </a:cubicBezTo>
                  <a:cubicBezTo>
                    <a:pt x="2322" y="5478"/>
                    <a:pt x="2382" y="5442"/>
                    <a:pt x="2406" y="5406"/>
                  </a:cubicBezTo>
                  <a:lnTo>
                    <a:pt x="3025" y="4394"/>
                  </a:lnTo>
                  <a:cubicBezTo>
                    <a:pt x="3930" y="4073"/>
                    <a:pt x="4525" y="3227"/>
                    <a:pt x="4525" y="2263"/>
                  </a:cubicBezTo>
                  <a:cubicBezTo>
                    <a:pt x="4489" y="1013"/>
                    <a:pt x="3477" y="1"/>
                    <a:pt x="22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3696761" y="3794099"/>
              <a:ext cx="82653" cy="78661"/>
            </a:xfrm>
            <a:custGeom>
              <a:rect b="b" l="l" r="r" t="t"/>
              <a:pathLst>
                <a:path extrusionOk="0" h="2483" w="2609">
                  <a:moveTo>
                    <a:pt x="1584" y="328"/>
                  </a:moveTo>
                  <a:cubicBezTo>
                    <a:pt x="1727" y="328"/>
                    <a:pt x="1882" y="387"/>
                    <a:pt x="2001" y="506"/>
                  </a:cubicBezTo>
                  <a:cubicBezTo>
                    <a:pt x="2239" y="732"/>
                    <a:pt x="2239" y="1102"/>
                    <a:pt x="2001" y="1340"/>
                  </a:cubicBezTo>
                  <a:cubicBezTo>
                    <a:pt x="1888" y="1453"/>
                    <a:pt x="1736" y="1509"/>
                    <a:pt x="1584" y="1509"/>
                  </a:cubicBezTo>
                  <a:cubicBezTo>
                    <a:pt x="1433" y="1509"/>
                    <a:pt x="1281" y="1453"/>
                    <a:pt x="1168" y="1340"/>
                  </a:cubicBezTo>
                  <a:cubicBezTo>
                    <a:pt x="941" y="1113"/>
                    <a:pt x="941" y="732"/>
                    <a:pt x="1168" y="506"/>
                  </a:cubicBezTo>
                  <a:cubicBezTo>
                    <a:pt x="1287" y="387"/>
                    <a:pt x="1430" y="328"/>
                    <a:pt x="1584" y="328"/>
                  </a:cubicBezTo>
                  <a:close/>
                  <a:moveTo>
                    <a:pt x="1584" y="0"/>
                  </a:moveTo>
                  <a:cubicBezTo>
                    <a:pt x="1346" y="0"/>
                    <a:pt x="1108" y="89"/>
                    <a:pt x="929" y="268"/>
                  </a:cubicBezTo>
                  <a:cubicBezTo>
                    <a:pt x="596" y="590"/>
                    <a:pt x="572" y="1090"/>
                    <a:pt x="822" y="1447"/>
                  </a:cubicBezTo>
                  <a:lnTo>
                    <a:pt x="60" y="2197"/>
                  </a:lnTo>
                  <a:cubicBezTo>
                    <a:pt x="1" y="2256"/>
                    <a:pt x="1" y="2375"/>
                    <a:pt x="60" y="2435"/>
                  </a:cubicBezTo>
                  <a:cubicBezTo>
                    <a:pt x="96" y="2471"/>
                    <a:pt x="144" y="2483"/>
                    <a:pt x="179" y="2483"/>
                  </a:cubicBezTo>
                  <a:cubicBezTo>
                    <a:pt x="227" y="2483"/>
                    <a:pt x="275" y="2471"/>
                    <a:pt x="298" y="2435"/>
                  </a:cubicBezTo>
                  <a:lnTo>
                    <a:pt x="1060" y="1685"/>
                  </a:lnTo>
                  <a:cubicBezTo>
                    <a:pt x="1227" y="1780"/>
                    <a:pt x="1406" y="1840"/>
                    <a:pt x="1584" y="1840"/>
                  </a:cubicBezTo>
                  <a:cubicBezTo>
                    <a:pt x="1822" y="1840"/>
                    <a:pt x="2061" y="1756"/>
                    <a:pt x="2239" y="1578"/>
                  </a:cubicBezTo>
                  <a:cubicBezTo>
                    <a:pt x="2608" y="1209"/>
                    <a:pt x="2608" y="625"/>
                    <a:pt x="2239" y="268"/>
                  </a:cubicBezTo>
                  <a:cubicBezTo>
                    <a:pt x="2061" y="89"/>
                    <a:pt x="1822" y="0"/>
                    <a:pt x="1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3560600" y="3916574"/>
              <a:ext cx="352345" cy="210419"/>
            </a:xfrm>
            <a:custGeom>
              <a:rect b="b" l="l" r="r" t="t"/>
              <a:pathLst>
                <a:path extrusionOk="0" h="6642" w="11122">
                  <a:moveTo>
                    <a:pt x="3037" y="391"/>
                  </a:moveTo>
                  <a:lnTo>
                    <a:pt x="5394" y="1176"/>
                  </a:lnTo>
                  <a:lnTo>
                    <a:pt x="5394" y="1296"/>
                  </a:lnTo>
                  <a:lnTo>
                    <a:pt x="3037" y="510"/>
                  </a:lnTo>
                  <a:lnTo>
                    <a:pt x="3037" y="391"/>
                  </a:lnTo>
                  <a:close/>
                  <a:moveTo>
                    <a:pt x="8085" y="391"/>
                  </a:moveTo>
                  <a:lnTo>
                    <a:pt x="8085" y="510"/>
                  </a:lnTo>
                  <a:lnTo>
                    <a:pt x="5728" y="1296"/>
                  </a:lnTo>
                  <a:lnTo>
                    <a:pt x="5728" y="1176"/>
                  </a:lnTo>
                  <a:lnTo>
                    <a:pt x="8085" y="391"/>
                  </a:lnTo>
                  <a:close/>
                  <a:moveTo>
                    <a:pt x="2691" y="855"/>
                  </a:moveTo>
                  <a:lnTo>
                    <a:pt x="2691" y="4975"/>
                  </a:lnTo>
                  <a:lnTo>
                    <a:pt x="2680" y="4975"/>
                  </a:lnTo>
                  <a:lnTo>
                    <a:pt x="786" y="5594"/>
                  </a:lnTo>
                  <a:lnTo>
                    <a:pt x="786" y="1486"/>
                  </a:lnTo>
                  <a:lnTo>
                    <a:pt x="2691" y="855"/>
                  </a:lnTo>
                  <a:close/>
                  <a:moveTo>
                    <a:pt x="8085" y="867"/>
                  </a:moveTo>
                  <a:lnTo>
                    <a:pt x="8085" y="4975"/>
                  </a:lnTo>
                  <a:lnTo>
                    <a:pt x="8049" y="4975"/>
                  </a:lnTo>
                  <a:lnTo>
                    <a:pt x="5728" y="5748"/>
                  </a:lnTo>
                  <a:lnTo>
                    <a:pt x="5728" y="1641"/>
                  </a:lnTo>
                  <a:lnTo>
                    <a:pt x="5763" y="1641"/>
                  </a:lnTo>
                  <a:lnTo>
                    <a:pt x="8085" y="867"/>
                  </a:lnTo>
                  <a:close/>
                  <a:moveTo>
                    <a:pt x="3037" y="879"/>
                  </a:moveTo>
                  <a:lnTo>
                    <a:pt x="5358" y="1653"/>
                  </a:lnTo>
                  <a:lnTo>
                    <a:pt x="5394" y="1653"/>
                  </a:lnTo>
                  <a:lnTo>
                    <a:pt x="5394" y="5760"/>
                  </a:lnTo>
                  <a:lnTo>
                    <a:pt x="3072" y="4986"/>
                  </a:lnTo>
                  <a:lnTo>
                    <a:pt x="3037" y="4986"/>
                  </a:lnTo>
                  <a:lnTo>
                    <a:pt x="3037" y="879"/>
                  </a:lnTo>
                  <a:close/>
                  <a:moveTo>
                    <a:pt x="3037" y="5320"/>
                  </a:moveTo>
                  <a:lnTo>
                    <a:pt x="5394" y="6106"/>
                  </a:lnTo>
                  <a:lnTo>
                    <a:pt x="5394" y="6225"/>
                  </a:lnTo>
                  <a:lnTo>
                    <a:pt x="3037" y="5439"/>
                  </a:lnTo>
                  <a:lnTo>
                    <a:pt x="3037" y="5320"/>
                  </a:lnTo>
                  <a:close/>
                  <a:moveTo>
                    <a:pt x="8085" y="5320"/>
                  </a:moveTo>
                  <a:lnTo>
                    <a:pt x="8085" y="5439"/>
                  </a:lnTo>
                  <a:lnTo>
                    <a:pt x="5728" y="6225"/>
                  </a:lnTo>
                  <a:lnTo>
                    <a:pt x="5728" y="6106"/>
                  </a:lnTo>
                  <a:lnTo>
                    <a:pt x="8085" y="5320"/>
                  </a:lnTo>
                  <a:close/>
                  <a:moveTo>
                    <a:pt x="2715" y="414"/>
                  </a:moveTo>
                  <a:lnTo>
                    <a:pt x="2715" y="510"/>
                  </a:lnTo>
                  <a:lnTo>
                    <a:pt x="584" y="1224"/>
                  </a:lnTo>
                  <a:cubicBezTo>
                    <a:pt x="513" y="1248"/>
                    <a:pt x="465" y="1307"/>
                    <a:pt x="465" y="1391"/>
                  </a:cubicBezTo>
                  <a:lnTo>
                    <a:pt x="465" y="5856"/>
                  </a:lnTo>
                  <a:cubicBezTo>
                    <a:pt x="465" y="5915"/>
                    <a:pt x="489" y="5951"/>
                    <a:pt x="536" y="5987"/>
                  </a:cubicBezTo>
                  <a:cubicBezTo>
                    <a:pt x="571" y="6004"/>
                    <a:pt x="613" y="6015"/>
                    <a:pt x="651" y="6015"/>
                  </a:cubicBezTo>
                  <a:cubicBezTo>
                    <a:pt x="665" y="6015"/>
                    <a:pt x="678" y="6014"/>
                    <a:pt x="691" y="6010"/>
                  </a:cubicBezTo>
                  <a:lnTo>
                    <a:pt x="2715" y="5344"/>
                  </a:lnTo>
                  <a:lnTo>
                    <a:pt x="2715" y="5463"/>
                  </a:lnTo>
                  <a:lnTo>
                    <a:pt x="358" y="6249"/>
                  </a:lnTo>
                  <a:lnTo>
                    <a:pt x="358" y="1200"/>
                  </a:lnTo>
                  <a:lnTo>
                    <a:pt x="2715" y="414"/>
                  </a:lnTo>
                  <a:close/>
                  <a:moveTo>
                    <a:pt x="2864" y="1"/>
                  </a:moveTo>
                  <a:cubicBezTo>
                    <a:pt x="2846" y="1"/>
                    <a:pt x="2828" y="4"/>
                    <a:pt x="2811" y="10"/>
                  </a:cubicBezTo>
                  <a:lnTo>
                    <a:pt x="120" y="903"/>
                  </a:lnTo>
                  <a:cubicBezTo>
                    <a:pt x="48" y="938"/>
                    <a:pt x="1" y="998"/>
                    <a:pt x="1" y="1069"/>
                  </a:cubicBezTo>
                  <a:lnTo>
                    <a:pt x="1" y="6475"/>
                  </a:lnTo>
                  <a:cubicBezTo>
                    <a:pt x="1" y="6534"/>
                    <a:pt x="36" y="6582"/>
                    <a:pt x="72" y="6606"/>
                  </a:cubicBezTo>
                  <a:cubicBezTo>
                    <a:pt x="108" y="6618"/>
                    <a:pt x="132" y="6641"/>
                    <a:pt x="179" y="6641"/>
                  </a:cubicBezTo>
                  <a:cubicBezTo>
                    <a:pt x="191" y="6641"/>
                    <a:pt x="215" y="6641"/>
                    <a:pt x="239" y="6618"/>
                  </a:cubicBezTo>
                  <a:lnTo>
                    <a:pt x="2870" y="5748"/>
                  </a:lnTo>
                  <a:lnTo>
                    <a:pt x="5513" y="6618"/>
                  </a:lnTo>
                  <a:cubicBezTo>
                    <a:pt x="5525" y="6630"/>
                    <a:pt x="5543" y="6635"/>
                    <a:pt x="5561" y="6635"/>
                  </a:cubicBezTo>
                  <a:cubicBezTo>
                    <a:pt x="5579" y="6635"/>
                    <a:pt x="5597" y="6630"/>
                    <a:pt x="5608" y="6618"/>
                  </a:cubicBezTo>
                  <a:lnTo>
                    <a:pt x="8252" y="5737"/>
                  </a:lnTo>
                  <a:lnTo>
                    <a:pt x="10883" y="6606"/>
                  </a:lnTo>
                  <a:cubicBezTo>
                    <a:pt x="10895" y="6606"/>
                    <a:pt x="10907" y="6630"/>
                    <a:pt x="10942" y="6630"/>
                  </a:cubicBezTo>
                  <a:cubicBezTo>
                    <a:pt x="10966" y="6630"/>
                    <a:pt x="11014" y="6606"/>
                    <a:pt x="11050" y="6594"/>
                  </a:cubicBezTo>
                  <a:cubicBezTo>
                    <a:pt x="11085" y="6558"/>
                    <a:pt x="11121" y="6510"/>
                    <a:pt x="11121" y="6463"/>
                  </a:cubicBezTo>
                  <a:lnTo>
                    <a:pt x="11121" y="3510"/>
                  </a:lnTo>
                  <a:cubicBezTo>
                    <a:pt x="11121" y="3427"/>
                    <a:pt x="11050" y="3355"/>
                    <a:pt x="10954" y="3355"/>
                  </a:cubicBezTo>
                  <a:cubicBezTo>
                    <a:pt x="10871" y="3355"/>
                    <a:pt x="10788" y="3427"/>
                    <a:pt x="10788" y="3510"/>
                  </a:cubicBezTo>
                  <a:lnTo>
                    <a:pt x="10788" y="6225"/>
                  </a:lnTo>
                  <a:lnTo>
                    <a:pt x="8442" y="5439"/>
                  </a:lnTo>
                  <a:lnTo>
                    <a:pt x="8442" y="5320"/>
                  </a:lnTo>
                  <a:lnTo>
                    <a:pt x="10466" y="5987"/>
                  </a:lnTo>
                  <a:cubicBezTo>
                    <a:pt x="10482" y="5991"/>
                    <a:pt x="10499" y="5993"/>
                    <a:pt x="10516" y="5993"/>
                  </a:cubicBezTo>
                  <a:cubicBezTo>
                    <a:pt x="10551" y="5993"/>
                    <a:pt x="10585" y="5983"/>
                    <a:pt x="10609" y="5951"/>
                  </a:cubicBezTo>
                  <a:cubicBezTo>
                    <a:pt x="10657" y="5927"/>
                    <a:pt x="10692" y="5868"/>
                    <a:pt x="10692" y="5820"/>
                  </a:cubicBezTo>
                  <a:lnTo>
                    <a:pt x="10692" y="3486"/>
                  </a:lnTo>
                  <a:cubicBezTo>
                    <a:pt x="10692" y="3391"/>
                    <a:pt x="10609" y="3320"/>
                    <a:pt x="10526" y="3320"/>
                  </a:cubicBezTo>
                  <a:cubicBezTo>
                    <a:pt x="10431" y="3320"/>
                    <a:pt x="10359" y="3391"/>
                    <a:pt x="10359" y="3486"/>
                  </a:cubicBezTo>
                  <a:lnTo>
                    <a:pt x="10359" y="5582"/>
                  </a:lnTo>
                  <a:lnTo>
                    <a:pt x="8466" y="4963"/>
                  </a:lnTo>
                  <a:lnTo>
                    <a:pt x="8442" y="4963"/>
                  </a:lnTo>
                  <a:lnTo>
                    <a:pt x="8442" y="855"/>
                  </a:lnTo>
                  <a:lnTo>
                    <a:pt x="10347" y="1486"/>
                  </a:lnTo>
                  <a:lnTo>
                    <a:pt x="10347" y="2843"/>
                  </a:lnTo>
                  <a:cubicBezTo>
                    <a:pt x="10347" y="2939"/>
                    <a:pt x="10419" y="3010"/>
                    <a:pt x="10514" y="3010"/>
                  </a:cubicBezTo>
                  <a:cubicBezTo>
                    <a:pt x="10597" y="3010"/>
                    <a:pt x="10669" y="2939"/>
                    <a:pt x="10669" y="2843"/>
                  </a:cubicBezTo>
                  <a:lnTo>
                    <a:pt x="10669" y="1367"/>
                  </a:lnTo>
                  <a:cubicBezTo>
                    <a:pt x="10669" y="1296"/>
                    <a:pt x="10633" y="1236"/>
                    <a:pt x="10550" y="1212"/>
                  </a:cubicBezTo>
                  <a:lnTo>
                    <a:pt x="8430" y="498"/>
                  </a:lnTo>
                  <a:lnTo>
                    <a:pt x="8430" y="379"/>
                  </a:lnTo>
                  <a:lnTo>
                    <a:pt x="10776" y="1165"/>
                  </a:lnTo>
                  <a:lnTo>
                    <a:pt x="10776" y="2831"/>
                  </a:lnTo>
                  <a:cubicBezTo>
                    <a:pt x="10776" y="2939"/>
                    <a:pt x="10847" y="3022"/>
                    <a:pt x="10942" y="3022"/>
                  </a:cubicBezTo>
                  <a:cubicBezTo>
                    <a:pt x="11026" y="3022"/>
                    <a:pt x="11109" y="2951"/>
                    <a:pt x="11109" y="2855"/>
                  </a:cubicBezTo>
                  <a:lnTo>
                    <a:pt x="11109" y="1069"/>
                  </a:lnTo>
                  <a:cubicBezTo>
                    <a:pt x="11109" y="998"/>
                    <a:pt x="11062" y="938"/>
                    <a:pt x="10990" y="903"/>
                  </a:cubicBezTo>
                  <a:lnTo>
                    <a:pt x="8287" y="10"/>
                  </a:lnTo>
                  <a:cubicBezTo>
                    <a:pt x="8275" y="4"/>
                    <a:pt x="8258" y="1"/>
                    <a:pt x="8240" y="1"/>
                  </a:cubicBezTo>
                  <a:cubicBezTo>
                    <a:pt x="8222" y="1"/>
                    <a:pt x="8204" y="4"/>
                    <a:pt x="8192" y="10"/>
                  </a:cubicBezTo>
                  <a:lnTo>
                    <a:pt x="5549" y="891"/>
                  </a:lnTo>
                  <a:lnTo>
                    <a:pt x="2918" y="10"/>
                  </a:lnTo>
                  <a:cubicBezTo>
                    <a:pt x="2900" y="4"/>
                    <a:pt x="2882" y="1"/>
                    <a:pt x="28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13"/>
          <p:cNvGrpSpPr/>
          <p:nvPr/>
        </p:nvGrpSpPr>
        <p:grpSpPr>
          <a:xfrm>
            <a:off x="5790556" y="4261252"/>
            <a:ext cx="279513" cy="356084"/>
            <a:chOff x="5790556" y="4261252"/>
            <a:chExt cx="279513" cy="356084"/>
          </a:xfrm>
        </p:grpSpPr>
        <p:sp>
          <p:nvSpPr>
            <p:cNvPr id="342" name="Google Shape;342;p13"/>
            <p:cNvSpPr/>
            <p:nvPr/>
          </p:nvSpPr>
          <p:spPr>
            <a:xfrm>
              <a:off x="5892027" y="4400423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5959157" y="4400423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5907867" y="4450667"/>
              <a:ext cx="45651" cy="16157"/>
            </a:xfrm>
            <a:custGeom>
              <a:rect b="b" l="l" r="r" t="t"/>
              <a:pathLst>
                <a:path extrusionOk="0" h="510" w="1441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27"/>
                    <a:pt x="441" y="510"/>
                    <a:pt x="691" y="510"/>
                  </a:cubicBezTo>
                  <a:cubicBezTo>
                    <a:pt x="965" y="510"/>
                    <a:pt x="1203" y="427"/>
                    <a:pt x="1334" y="284"/>
                  </a:cubicBezTo>
                  <a:cubicBezTo>
                    <a:pt x="1441" y="212"/>
                    <a:pt x="1441" y="105"/>
                    <a:pt x="1358" y="46"/>
                  </a:cubicBezTo>
                  <a:cubicBezTo>
                    <a:pt x="1328" y="16"/>
                    <a:pt x="1289" y="1"/>
                    <a:pt x="1249" y="1"/>
                  </a:cubicBezTo>
                  <a:cubicBezTo>
                    <a:pt x="1209" y="1"/>
                    <a:pt x="1167" y="16"/>
                    <a:pt x="1131" y="46"/>
                  </a:cubicBezTo>
                  <a:cubicBezTo>
                    <a:pt x="1060" y="105"/>
                    <a:pt x="917" y="188"/>
                    <a:pt x="715" y="188"/>
                  </a:cubicBezTo>
                  <a:cubicBezTo>
                    <a:pt x="500" y="188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5790556" y="4261252"/>
              <a:ext cx="279513" cy="356083"/>
            </a:xfrm>
            <a:custGeom>
              <a:rect b="b" l="l" r="r" t="t"/>
              <a:pathLst>
                <a:path extrusionOk="0" h="11240" w="8823">
                  <a:moveTo>
                    <a:pt x="4441" y="2893"/>
                  </a:moveTo>
                  <a:cubicBezTo>
                    <a:pt x="4608" y="3048"/>
                    <a:pt x="4787" y="3203"/>
                    <a:pt x="4965" y="3334"/>
                  </a:cubicBezTo>
                  <a:lnTo>
                    <a:pt x="3906" y="3334"/>
                  </a:lnTo>
                  <a:cubicBezTo>
                    <a:pt x="4084" y="3203"/>
                    <a:pt x="4251" y="3048"/>
                    <a:pt x="4441" y="2893"/>
                  </a:cubicBezTo>
                  <a:close/>
                  <a:moveTo>
                    <a:pt x="6215" y="810"/>
                  </a:moveTo>
                  <a:cubicBezTo>
                    <a:pt x="6954" y="1262"/>
                    <a:pt x="7430" y="1976"/>
                    <a:pt x="7430" y="2798"/>
                  </a:cubicBezTo>
                  <a:cubicBezTo>
                    <a:pt x="7430" y="3310"/>
                    <a:pt x="7251" y="3798"/>
                    <a:pt x="6894" y="4203"/>
                  </a:cubicBezTo>
                  <a:cubicBezTo>
                    <a:pt x="6632" y="4060"/>
                    <a:pt x="5727" y="3608"/>
                    <a:pt x="4668" y="2655"/>
                  </a:cubicBezTo>
                  <a:cubicBezTo>
                    <a:pt x="5192" y="2155"/>
                    <a:pt x="5727" y="1548"/>
                    <a:pt x="6215" y="810"/>
                  </a:cubicBezTo>
                  <a:close/>
                  <a:moveTo>
                    <a:pt x="4430" y="333"/>
                  </a:moveTo>
                  <a:cubicBezTo>
                    <a:pt x="4977" y="333"/>
                    <a:pt x="5477" y="441"/>
                    <a:pt x="5930" y="667"/>
                  </a:cubicBezTo>
                  <a:cubicBezTo>
                    <a:pt x="4322" y="3012"/>
                    <a:pt x="2346" y="4036"/>
                    <a:pt x="1953" y="4215"/>
                  </a:cubicBezTo>
                  <a:cubicBezTo>
                    <a:pt x="1620" y="3786"/>
                    <a:pt x="1417" y="3310"/>
                    <a:pt x="1417" y="2798"/>
                  </a:cubicBezTo>
                  <a:cubicBezTo>
                    <a:pt x="1417" y="1429"/>
                    <a:pt x="2763" y="333"/>
                    <a:pt x="4430" y="333"/>
                  </a:cubicBezTo>
                  <a:close/>
                  <a:moveTo>
                    <a:pt x="5370" y="3643"/>
                  </a:moveTo>
                  <a:cubicBezTo>
                    <a:pt x="6037" y="4143"/>
                    <a:pt x="6561" y="4393"/>
                    <a:pt x="6739" y="4477"/>
                  </a:cubicBezTo>
                  <a:cubicBezTo>
                    <a:pt x="6799" y="4513"/>
                    <a:pt x="6858" y="4524"/>
                    <a:pt x="6930" y="4524"/>
                  </a:cubicBezTo>
                  <a:cubicBezTo>
                    <a:pt x="7073" y="4524"/>
                    <a:pt x="7216" y="4632"/>
                    <a:pt x="7227" y="4774"/>
                  </a:cubicBezTo>
                  <a:cubicBezTo>
                    <a:pt x="7239" y="4858"/>
                    <a:pt x="7216" y="4929"/>
                    <a:pt x="7156" y="4989"/>
                  </a:cubicBezTo>
                  <a:cubicBezTo>
                    <a:pt x="7097" y="5048"/>
                    <a:pt x="7013" y="5072"/>
                    <a:pt x="6942" y="5072"/>
                  </a:cubicBezTo>
                  <a:lnTo>
                    <a:pt x="6835" y="5072"/>
                  </a:lnTo>
                  <a:lnTo>
                    <a:pt x="6835" y="5060"/>
                  </a:lnTo>
                  <a:cubicBezTo>
                    <a:pt x="6835" y="4977"/>
                    <a:pt x="6763" y="4894"/>
                    <a:pt x="6680" y="4894"/>
                  </a:cubicBezTo>
                  <a:cubicBezTo>
                    <a:pt x="6585" y="4894"/>
                    <a:pt x="6513" y="4977"/>
                    <a:pt x="6513" y="5060"/>
                  </a:cubicBezTo>
                  <a:lnTo>
                    <a:pt x="6513" y="5251"/>
                  </a:lnTo>
                  <a:lnTo>
                    <a:pt x="6323" y="5251"/>
                  </a:lnTo>
                  <a:cubicBezTo>
                    <a:pt x="6227" y="5251"/>
                    <a:pt x="6156" y="5334"/>
                    <a:pt x="6156" y="5417"/>
                  </a:cubicBezTo>
                  <a:cubicBezTo>
                    <a:pt x="6156" y="5513"/>
                    <a:pt x="6227" y="5584"/>
                    <a:pt x="6323" y="5584"/>
                  </a:cubicBezTo>
                  <a:lnTo>
                    <a:pt x="6513" y="5584"/>
                  </a:lnTo>
                  <a:lnTo>
                    <a:pt x="6513" y="6656"/>
                  </a:lnTo>
                  <a:cubicBezTo>
                    <a:pt x="6549" y="7834"/>
                    <a:pt x="5608" y="8787"/>
                    <a:pt x="4430" y="8787"/>
                  </a:cubicBezTo>
                  <a:cubicBezTo>
                    <a:pt x="3251" y="8787"/>
                    <a:pt x="2298" y="7834"/>
                    <a:pt x="2298" y="6656"/>
                  </a:cubicBezTo>
                  <a:lnTo>
                    <a:pt x="2298" y="5584"/>
                  </a:lnTo>
                  <a:lnTo>
                    <a:pt x="5644" y="5584"/>
                  </a:lnTo>
                  <a:cubicBezTo>
                    <a:pt x="5739" y="5584"/>
                    <a:pt x="5811" y="5513"/>
                    <a:pt x="5811" y="5417"/>
                  </a:cubicBezTo>
                  <a:cubicBezTo>
                    <a:pt x="5811" y="5334"/>
                    <a:pt x="5739" y="5251"/>
                    <a:pt x="5644" y="5251"/>
                  </a:cubicBezTo>
                  <a:lnTo>
                    <a:pt x="2298" y="5251"/>
                  </a:lnTo>
                  <a:lnTo>
                    <a:pt x="2298" y="5060"/>
                  </a:lnTo>
                  <a:cubicBezTo>
                    <a:pt x="2298" y="4977"/>
                    <a:pt x="2227" y="4894"/>
                    <a:pt x="2132" y="4894"/>
                  </a:cubicBezTo>
                  <a:cubicBezTo>
                    <a:pt x="2048" y="4894"/>
                    <a:pt x="1977" y="4977"/>
                    <a:pt x="1977" y="5060"/>
                  </a:cubicBezTo>
                  <a:lnTo>
                    <a:pt x="1977" y="5072"/>
                  </a:lnTo>
                  <a:lnTo>
                    <a:pt x="1870" y="5072"/>
                  </a:lnTo>
                  <a:cubicBezTo>
                    <a:pt x="1798" y="5072"/>
                    <a:pt x="1715" y="5048"/>
                    <a:pt x="1655" y="4989"/>
                  </a:cubicBezTo>
                  <a:cubicBezTo>
                    <a:pt x="1596" y="4929"/>
                    <a:pt x="1584" y="4858"/>
                    <a:pt x="1584" y="4774"/>
                  </a:cubicBezTo>
                  <a:cubicBezTo>
                    <a:pt x="1596" y="4643"/>
                    <a:pt x="1739" y="4524"/>
                    <a:pt x="1882" y="4524"/>
                  </a:cubicBezTo>
                  <a:cubicBezTo>
                    <a:pt x="1953" y="4524"/>
                    <a:pt x="2013" y="4513"/>
                    <a:pt x="2072" y="4477"/>
                  </a:cubicBezTo>
                  <a:cubicBezTo>
                    <a:pt x="2251" y="4393"/>
                    <a:pt x="2775" y="4143"/>
                    <a:pt x="3441" y="3643"/>
                  </a:cubicBezTo>
                  <a:close/>
                  <a:moveTo>
                    <a:pt x="4418" y="0"/>
                  </a:moveTo>
                  <a:cubicBezTo>
                    <a:pt x="2584" y="0"/>
                    <a:pt x="1084" y="1250"/>
                    <a:pt x="1084" y="2798"/>
                  </a:cubicBezTo>
                  <a:cubicBezTo>
                    <a:pt x="1084" y="3334"/>
                    <a:pt x="1262" y="3846"/>
                    <a:pt x="1584" y="4286"/>
                  </a:cubicBezTo>
                  <a:cubicBezTo>
                    <a:pt x="1405" y="4382"/>
                    <a:pt x="1274" y="4560"/>
                    <a:pt x="1262" y="4763"/>
                  </a:cubicBezTo>
                  <a:cubicBezTo>
                    <a:pt x="1239" y="4929"/>
                    <a:pt x="1298" y="5108"/>
                    <a:pt x="1405" y="5227"/>
                  </a:cubicBezTo>
                  <a:cubicBezTo>
                    <a:pt x="1524" y="5346"/>
                    <a:pt x="1691" y="5417"/>
                    <a:pt x="1858" y="5417"/>
                  </a:cubicBezTo>
                  <a:lnTo>
                    <a:pt x="1953" y="5417"/>
                  </a:lnTo>
                  <a:lnTo>
                    <a:pt x="1953" y="6668"/>
                  </a:lnTo>
                  <a:cubicBezTo>
                    <a:pt x="1953" y="7144"/>
                    <a:pt x="2096" y="7596"/>
                    <a:pt x="2334" y="7977"/>
                  </a:cubicBezTo>
                  <a:lnTo>
                    <a:pt x="881" y="8394"/>
                  </a:lnTo>
                  <a:cubicBezTo>
                    <a:pt x="369" y="8537"/>
                    <a:pt x="0" y="9037"/>
                    <a:pt x="0" y="9573"/>
                  </a:cubicBezTo>
                  <a:lnTo>
                    <a:pt x="0" y="11073"/>
                  </a:lnTo>
                  <a:cubicBezTo>
                    <a:pt x="0" y="11156"/>
                    <a:pt x="84" y="11240"/>
                    <a:pt x="167" y="11240"/>
                  </a:cubicBezTo>
                  <a:cubicBezTo>
                    <a:pt x="262" y="11240"/>
                    <a:pt x="334" y="11156"/>
                    <a:pt x="334" y="11073"/>
                  </a:cubicBezTo>
                  <a:lnTo>
                    <a:pt x="334" y="9573"/>
                  </a:lnTo>
                  <a:cubicBezTo>
                    <a:pt x="334" y="9180"/>
                    <a:pt x="596" y="8823"/>
                    <a:pt x="977" y="8715"/>
                  </a:cubicBezTo>
                  <a:lnTo>
                    <a:pt x="1405" y="8584"/>
                  </a:lnTo>
                  <a:lnTo>
                    <a:pt x="1405" y="11073"/>
                  </a:lnTo>
                  <a:cubicBezTo>
                    <a:pt x="1405" y="11156"/>
                    <a:pt x="1477" y="11240"/>
                    <a:pt x="1572" y="11240"/>
                  </a:cubicBezTo>
                  <a:cubicBezTo>
                    <a:pt x="1655" y="11240"/>
                    <a:pt x="1727" y="11156"/>
                    <a:pt x="1727" y="11073"/>
                  </a:cubicBezTo>
                  <a:lnTo>
                    <a:pt x="1727" y="8501"/>
                  </a:lnTo>
                  <a:lnTo>
                    <a:pt x="2525" y="8263"/>
                  </a:lnTo>
                  <a:cubicBezTo>
                    <a:pt x="2560" y="8299"/>
                    <a:pt x="2596" y="8346"/>
                    <a:pt x="2644" y="8394"/>
                  </a:cubicBezTo>
                  <a:lnTo>
                    <a:pt x="2644" y="8954"/>
                  </a:lnTo>
                  <a:cubicBezTo>
                    <a:pt x="2644" y="9049"/>
                    <a:pt x="2715" y="9120"/>
                    <a:pt x="2798" y="9120"/>
                  </a:cubicBezTo>
                  <a:cubicBezTo>
                    <a:pt x="2894" y="9120"/>
                    <a:pt x="2965" y="9049"/>
                    <a:pt x="2965" y="8954"/>
                  </a:cubicBezTo>
                  <a:lnTo>
                    <a:pt x="2965" y="8680"/>
                  </a:lnTo>
                  <a:cubicBezTo>
                    <a:pt x="3370" y="8954"/>
                    <a:pt x="3858" y="9120"/>
                    <a:pt x="4382" y="9120"/>
                  </a:cubicBezTo>
                  <a:cubicBezTo>
                    <a:pt x="4906" y="9120"/>
                    <a:pt x="5394" y="8954"/>
                    <a:pt x="5799" y="8680"/>
                  </a:cubicBezTo>
                  <a:lnTo>
                    <a:pt x="5799" y="11073"/>
                  </a:lnTo>
                  <a:cubicBezTo>
                    <a:pt x="5799" y="11156"/>
                    <a:pt x="5870" y="11240"/>
                    <a:pt x="5954" y="11240"/>
                  </a:cubicBezTo>
                  <a:cubicBezTo>
                    <a:pt x="6049" y="11240"/>
                    <a:pt x="6120" y="11156"/>
                    <a:pt x="6120" y="11073"/>
                  </a:cubicBezTo>
                  <a:lnTo>
                    <a:pt x="6120" y="8394"/>
                  </a:lnTo>
                  <a:cubicBezTo>
                    <a:pt x="6168" y="8346"/>
                    <a:pt x="6192" y="8299"/>
                    <a:pt x="6239" y="8263"/>
                  </a:cubicBezTo>
                  <a:lnTo>
                    <a:pt x="7025" y="8477"/>
                  </a:lnTo>
                  <a:lnTo>
                    <a:pt x="7025" y="11061"/>
                  </a:lnTo>
                  <a:cubicBezTo>
                    <a:pt x="7025" y="11144"/>
                    <a:pt x="7108" y="11216"/>
                    <a:pt x="7192" y="11216"/>
                  </a:cubicBezTo>
                  <a:cubicBezTo>
                    <a:pt x="7287" y="11216"/>
                    <a:pt x="7358" y="11144"/>
                    <a:pt x="7358" y="11061"/>
                  </a:cubicBezTo>
                  <a:lnTo>
                    <a:pt x="7358" y="8573"/>
                  </a:lnTo>
                  <a:lnTo>
                    <a:pt x="7787" y="8704"/>
                  </a:lnTo>
                  <a:cubicBezTo>
                    <a:pt x="8156" y="8811"/>
                    <a:pt x="8430" y="9168"/>
                    <a:pt x="8430" y="9549"/>
                  </a:cubicBezTo>
                  <a:lnTo>
                    <a:pt x="8430" y="11061"/>
                  </a:lnTo>
                  <a:cubicBezTo>
                    <a:pt x="8430" y="11144"/>
                    <a:pt x="8501" y="11216"/>
                    <a:pt x="8597" y="11216"/>
                  </a:cubicBezTo>
                  <a:cubicBezTo>
                    <a:pt x="8680" y="11216"/>
                    <a:pt x="8751" y="11144"/>
                    <a:pt x="8751" y="11061"/>
                  </a:cubicBezTo>
                  <a:lnTo>
                    <a:pt x="8751" y="9549"/>
                  </a:lnTo>
                  <a:cubicBezTo>
                    <a:pt x="8823" y="9037"/>
                    <a:pt x="8466" y="8549"/>
                    <a:pt x="7942" y="8394"/>
                  </a:cubicBezTo>
                  <a:lnTo>
                    <a:pt x="6501" y="7977"/>
                  </a:lnTo>
                  <a:cubicBezTo>
                    <a:pt x="6739" y="7608"/>
                    <a:pt x="6870" y="7144"/>
                    <a:pt x="6870" y="6668"/>
                  </a:cubicBezTo>
                  <a:lnTo>
                    <a:pt x="6870" y="5417"/>
                  </a:lnTo>
                  <a:lnTo>
                    <a:pt x="6977" y="5417"/>
                  </a:lnTo>
                  <a:cubicBezTo>
                    <a:pt x="7132" y="5417"/>
                    <a:pt x="7299" y="5346"/>
                    <a:pt x="7418" y="5227"/>
                  </a:cubicBezTo>
                  <a:cubicBezTo>
                    <a:pt x="7537" y="5108"/>
                    <a:pt x="7585" y="4929"/>
                    <a:pt x="7573" y="4763"/>
                  </a:cubicBezTo>
                  <a:cubicBezTo>
                    <a:pt x="7549" y="4560"/>
                    <a:pt x="7418" y="4393"/>
                    <a:pt x="7239" y="4286"/>
                  </a:cubicBezTo>
                  <a:cubicBezTo>
                    <a:pt x="7573" y="3846"/>
                    <a:pt x="7751" y="3334"/>
                    <a:pt x="7751" y="2798"/>
                  </a:cubicBezTo>
                  <a:cubicBezTo>
                    <a:pt x="7751" y="1250"/>
                    <a:pt x="6263" y="0"/>
                    <a:pt x="44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5875807" y="4562244"/>
              <a:ext cx="10201" cy="55092"/>
            </a:xfrm>
            <a:custGeom>
              <a:rect b="b" l="l" r="r" t="t"/>
              <a:pathLst>
                <a:path extrusionOk="0" h="1739" w="322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572"/>
                  </a:lnTo>
                  <a:cubicBezTo>
                    <a:pt x="0" y="1667"/>
                    <a:pt x="72" y="1739"/>
                    <a:pt x="155" y="1739"/>
                  </a:cubicBezTo>
                  <a:cubicBezTo>
                    <a:pt x="250" y="1739"/>
                    <a:pt x="322" y="1667"/>
                    <a:pt x="322" y="1572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5925576" y="4567883"/>
              <a:ext cx="10613" cy="10233"/>
            </a:xfrm>
            <a:custGeom>
              <a:rect b="b" l="l" r="r" t="t"/>
              <a:pathLst>
                <a:path extrusionOk="0" h="323" w="335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22" y="251"/>
                    <a:pt x="322" y="156"/>
                  </a:cubicBezTo>
                  <a:cubicBezTo>
                    <a:pt x="334" y="60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5925576" y="4600703"/>
              <a:ext cx="10613" cy="10613"/>
            </a:xfrm>
            <a:custGeom>
              <a:rect b="b" l="l" r="r" t="t"/>
              <a:pathLst>
                <a:path extrusionOk="0" h="335" w="335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7"/>
                  </a:cubicBez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9" name="Google Shape;349;p13"/>
          <p:cNvGrpSpPr/>
          <p:nvPr/>
        </p:nvGrpSpPr>
        <p:grpSpPr>
          <a:xfrm>
            <a:off x="5341333" y="4261252"/>
            <a:ext cx="278752" cy="356463"/>
            <a:chOff x="5341333" y="4261252"/>
            <a:chExt cx="278752" cy="356463"/>
          </a:xfrm>
        </p:grpSpPr>
        <p:sp>
          <p:nvSpPr>
            <p:cNvPr id="350" name="Google Shape;350;p13"/>
            <p:cNvSpPr/>
            <p:nvPr/>
          </p:nvSpPr>
          <p:spPr>
            <a:xfrm>
              <a:off x="5442773" y="4383442"/>
              <a:ext cx="10613" cy="15872"/>
            </a:xfrm>
            <a:custGeom>
              <a:rect b="b" l="l" r="r" t="t"/>
              <a:pathLst>
                <a:path extrusionOk="0" h="501" w="335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5509174" y="4383442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50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5458232" y="4422377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9" y="1"/>
                  </a:moveTo>
                  <a:cubicBezTo>
                    <a:pt x="147" y="1"/>
                    <a:pt x="102" y="16"/>
                    <a:pt x="61" y="46"/>
                  </a:cubicBezTo>
                  <a:cubicBezTo>
                    <a:pt x="1" y="105"/>
                    <a:pt x="1" y="212"/>
                    <a:pt x="61" y="284"/>
                  </a:cubicBezTo>
                  <a:cubicBezTo>
                    <a:pt x="215" y="427"/>
                    <a:pt x="453" y="510"/>
                    <a:pt x="703" y="510"/>
                  </a:cubicBezTo>
                  <a:cubicBezTo>
                    <a:pt x="953" y="510"/>
                    <a:pt x="1215" y="427"/>
                    <a:pt x="1346" y="284"/>
                  </a:cubicBezTo>
                  <a:cubicBezTo>
                    <a:pt x="1430" y="224"/>
                    <a:pt x="1430" y="129"/>
                    <a:pt x="1370" y="46"/>
                  </a:cubicBezTo>
                  <a:cubicBezTo>
                    <a:pt x="1340" y="16"/>
                    <a:pt x="1302" y="1"/>
                    <a:pt x="1260" y="1"/>
                  </a:cubicBezTo>
                  <a:cubicBezTo>
                    <a:pt x="1218" y="1"/>
                    <a:pt x="1174" y="16"/>
                    <a:pt x="1132" y="46"/>
                  </a:cubicBezTo>
                  <a:cubicBezTo>
                    <a:pt x="1073" y="105"/>
                    <a:pt x="930" y="189"/>
                    <a:pt x="715" y="189"/>
                  </a:cubicBezTo>
                  <a:cubicBezTo>
                    <a:pt x="513" y="189"/>
                    <a:pt x="358" y="105"/>
                    <a:pt x="299" y="46"/>
                  </a:cubicBezTo>
                  <a:cubicBezTo>
                    <a:pt x="269" y="16"/>
                    <a:pt x="230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5437134" y="4572793"/>
              <a:ext cx="10581" cy="44162"/>
            </a:xfrm>
            <a:custGeom>
              <a:rect b="b" l="l" r="r" t="t"/>
              <a:pathLst>
                <a:path extrusionOk="0" h="1394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94"/>
                    <a:pt x="167" y="1394"/>
                  </a:cubicBezTo>
                  <a:cubicBezTo>
                    <a:pt x="250" y="1394"/>
                    <a:pt x="334" y="1310"/>
                    <a:pt x="334" y="1227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5341333" y="4261252"/>
              <a:ext cx="278752" cy="356463"/>
            </a:xfrm>
            <a:custGeom>
              <a:rect b="b" l="l" r="r" t="t"/>
              <a:pathLst>
                <a:path extrusionOk="0" h="11252" w="8799">
                  <a:moveTo>
                    <a:pt x="4941" y="333"/>
                  </a:moveTo>
                  <a:cubicBezTo>
                    <a:pt x="4941" y="333"/>
                    <a:pt x="4953" y="333"/>
                    <a:pt x="4953" y="345"/>
                  </a:cubicBezTo>
                  <a:lnTo>
                    <a:pt x="4953" y="1084"/>
                  </a:lnTo>
                  <a:cubicBezTo>
                    <a:pt x="4953" y="1250"/>
                    <a:pt x="4894" y="1417"/>
                    <a:pt x="4798" y="1536"/>
                  </a:cubicBezTo>
                  <a:lnTo>
                    <a:pt x="4429" y="2000"/>
                  </a:lnTo>
                  <a:lnTo>
                    <a:pt x="4393" y="2000"/>
                  </a:lnTo>
                  <a:lnTo>
                    <a:pt x="4024" y="1536"/>
                  </a:lnTo>
                  <a:cubicBezTo>
                    <a:pt x="3917" y="1417"/>
                    <a:pt x="3858" y="1250"/>
                    <a:pt x="3858" y="1084"/>
                  </a:cubicBezTo>
                  <a:lnTo>
                    <a:pt x="3893" y="333"/>
                  </a:lnTo>
                  <a:close/>
                  <a:moveTo>
                    <a:pt x="2310" y="3143"/>
                  </a:moveTo>
                  <a:lnTo>
                    <a:pt x="2310" y="3500"/>
                  </a:lnTo>
                  <a:cubicBezTo>
                    <a:pt x="2310" y="3608"/>
                    <a:pt x="2227" y="3691"/>
                    <a:pt x="2119" y="3691"/>
                  </a:cubicBezTo>
                  <a:lnTo>
                    <a:pt x="1941" y="3691"/>
                  </a:lnTo>
                  <a:lnTo>
                    <a:pt x="1941" y="3143"/>
                  </a:lnTo>
                  <a:close/>
                  <a:moveTo>
                    <a:pt x="6894" y="3143"/>
                  </a:moveTo>
                  <a:lnTo>
                    <a:pt x="6894" y="3691"/>
                  </a:lnTo>
                  <a:lnTo>
                    <a:pt x="6703" y="3691"/>
                  </a:lnTo>
                  <a:cubicBezTo>
                    <a:pt x="6596" y="3691"/>
                    <a:pt x="6513" y="3608"/>
                    <a:pt x="6513" y="3500"/>
                  </a:cubicBezTo>
                  <a:lnTo>
                    <a:pt x="6513" y="3143"/>
                  </a:lnTo>
                  <a:close/>
                  <a:moveTo>
                    <a:pt x="1607" y="3191"/>
                  </a:moveTo>
                  <a:lnTo>
                    <a:pt x="1607" y="3751"/>
                  </a:lnTo>
                  <a:cubicBezTo>
                    <a:pt x="1417" y="3846"/>
                    <a:pt x="1286" y="4012"/>
                    <a:pt x="1274" y="4227"/>
                  </a:cubicBezTo>
                  <a:cubicBezTo>
                    <a:pt x="1250" y="4393"/>
                    <a:pt x="1310" y="4572"/>
                    <a:pt x="1417" y="4691"/>
                  </a:cubicBezTo>
                  <a:cubicBezTo>
                    <a:pt x="1536" y="4810"/>
                    <a:pt x="1703" y="4882"/>
                    <a:pt x="1869" y="4882"/>
                  </a:cubicBezTo>
                  <a:lnTo>
                    <a:pt x="1976" y="4882"/>
                  </a:lnTo>
                  <a:cubicBezTo>
                    <a:pt x="2012" y="5132"/>
                    <a:pt x="2096" y="5394"/>
                    <a:pt x="2203" y="5608"/>
                  </a:cubicBezTo>
                  <a:lnTo>
                    <a:pt x="1953" y="5608"/>
                  </a:lnTo>
                  <a:lnTo>
                    <a:pt x="1953" y="5632"/>
                  </a:lnTo>
                  <a:cubicBezTo>
                    <a:pt x="1274" y="5632"/>
                    <a:pt x="703" y="5072"/>
                    <a:pt x="703" y="4382"/>
                  </a:cubicBezTo>
                  <a:cubicBezTo>
                    <a:pt x="703" y="3810"/>
                    <a:pt x="1084" y="3334"/>
                    <a:pt x="1607" y="3191"/>
                  </a:cubicBezTo>
                  <a:close/>
                  <a:moveTo>
                    <a:pt x="7239" y="3194"/>
                  </a:moveTo>
                  <a:cubicBezTo>
                    <a:pt x="7745" y="3341"/>
                    <a:pt x="8132" y="3814"/>
                    <a:pt x="8132" y="4382"/>
                  </a:cubicBezTo>
                  <a:cubicBezTo>
                    <a:pt x="8132" y="5060"/>
                    <a:pt x="7572" y="5632"/>
                    <a:pt x="6882" y="5632"/>
                  </a:cubicBezTo>
                  <a:lnTo>
                    <a:pt x="6620" y="5632"/>
                  </a:lnTo>
                  <a:cubicBezTo>
                    <a:pt x="6727" y="5405"/>
                    <a:pt x="6799" y="5155"/>
                    <a:pt x="6846" y="4894"/>
                  </a:cubicBezTo>
                  <a:lnTo>
                    <a:pt x="6953" y="4894"/>
                  </a:lnTo>
                  <a:cubicBezTo>
                    <a:pt x="7275" y="4894"/>
                    <a:pt x="7549" y="4655"/>
                    <a:pt x="7572" y="4358"/>
                  </a:cubicBezTo>
                  <a:cubicBezTo>
                    <a:pt x="7596" y="4203"/>
                    <a:pt x="7537" y="4024"/>
                    <a:pt x="7430" y="3905"/>
                  </a:cubicBezTo>
                  <a:cubicBezTo>
                    <a:pt x="7370" y="3846"/>
                    <a:pt x="7310" y="3798"/>
                    <a:pt x="7239" y="3751"/>
                  </a:cubicBezTo>
                  <a:lnTo>
                    <a:pt x="7239" y="3194"/>
                  </a:lnTo>
                  <a:close/>
                  <a:moveTo>
                    <a:pt x="5239" y="655"/>
                  </a:moveTo>
                  <a:cubicBezTo>
                    <a:pt x="5703" y="822"/>
                    <a:pt x="6096" y="1084"/>
                    <a:pt x="6406" y="1465"/>
                  </a:cubicBezTo>
                  <a:cubicBezTo>
                    <a:pt x="6727" y="1846"/>
                    <a:pt x="6929" y="2322"/>
                    <a:pt x="7001" y="2810"/>
                  </a:cubicBezTo>
                  <a:lnTo>
                    <a:pt x="5953" y="2810"/>
                  </a:lnTo>
                  <a:cubicBezTo>
                    <a:pt x="5870" y="2810"/>
                    <a:pt x="5798" y="2893"/>
                    <a:pt x="5798" y="2977"/>
                  </a:cubicBezTo>
                  <a:cubicBezTo>
                    <a:pt x="5798" y="3072"/>
                    <a:pt x="5870" y="3143"/>
                    <a:pt x="5953" y="3143"/>
                  </a:cubicBezTo>
                  <a:lnTo>
                    <a:pt x="6144" y="3143"/>
                  </a:lnTo>
                  <a:lnTo>
                    <a:pt x="6144" y="3500"/>
                  </a:lnTo>
                  <a:cubicBezTo>
                    <a:pt x="6144" y="3786"/>
                    <a:pt x="6382" y="4024"/>
                    <a:pt x="6668" y="4024"/>
                  </a:cubicBezTo>
                  <a:lnTo>
                    <a:pt x="6941" y="4024"/>
                  </a:lnTo>
                  <a:cubicBezTo>
                    <a:pt x="7013" y="4024"/>
                    <a:pt x="7084" y="4048"/>
                    <a:pt x="7144" y="4108"/>
                  </a:cubicBezTo>
                  <a:cubicBezTo>
                    <a:pt x="7203" y="4167"/>
                    <a:pt x="7227" y="4239"/>
                    <a:pt x="7227" y="4322"/>
                  </a:cubicBezTo>
                  <a:cubicBezTo>
                    <a:pt x="7203" y="4453"/>
                    <a:pt x="7072" y="4572"/>
                    <a:pt x="6929" y="4572"/>
                  </a:cubicBezTo>
                  <a:lnTo>
                    <a:pt x="6846" y="4572"/>
                  </a:lnTo>
                  <a:lnTo>
                    <a:pt x="6846" y="4560"/>
                  </a:lnTo>
                  <a:cubicBezTo>
                    <a:pt x="6846" y="4465"/>
                    <a:pt x="6775" y="4393"/>
                    <a:pt x="6691" y="4393"/>
                  </a:cubicBezTo>
                  <a:cubicBezTo>
                    <a:pt x="6596" y="4393"/>
                    <a:pt x="6525" y="4465"/>
                    <a:pt x="6525" y="4560"/>
                  </a:cubicBezTo>
                  <a:cubicBezTo>
                    <a:pt x="6537" y="5727"/>
                    <a:pt x="5584" y="6679"/>
                    <a:pt x="4405" y="6679"/>
                  </a:cubicBezTo>
                  <a:cubicBezTo>
                    <a:pt x="3239" y="6679"/>
                    <a:pt x="2286" y="5727"/>
                    <a:pt x="2286" y="4560"/>
                  </a:cubicBezTo>
                  <a:cubicBezTo>
                    <a:pt x="2286" y="4465"/>
                    <a:pt x="2203" y="4393"/>
                    <a:pt x="2119" y="4393"/>
                  </a:cubicBezTo>
                  <a:cubicBezTo>
                    <a:pt x="2024" y="4393"/>
                    <a:pt x="1953" y="4465"/>
                    <a:pt x="1953" y="4560"/>
                  </a:cubicBezTo>
                  <a:lnTo>
                    <a:pt x="1953" y="4572"/>
                  </a:lnTo>
                  <a:lnTo>
                    <a:pt x="1846" y="4572"/>
                  </a:lnTo>
                  <a:cubicBezTo>
                    <a:pt x="1774" y="4572"/>
                    <a:pt x="1703" y="4536"/>
                    <a:pt x="1643" y="4477"/>
                  </a:cubicBezTo>
                  <a:cubicBezTo>
                    <a:pt x="1584" y="4417"/>
                    <a:pt x="1572" y="4346"/>
                    <a:pt x="1572" y="4274"/>
                  </a:cubicBezTo>
                  <a:cubicBezTo>
                    <a:pt x="1584" y="4143"/>
                    <a:pt x="1715" y="4024"/>
                    <a:pt x="1869" y="4024"/>
                  </a:cubicBezTo>
                  <a:lnTo>
                    <a:pt x="2107" y="4024"/>
                  </a:lnTo>
                  <a:cubicBezTo>
                    <a:pt x="2381" y="4024"/>
                    <a:pt x="2619" y="3786"/>
                    <a:pt x="2619" y="3500"/>
                  </a:cubicBezTo>
                  <a:lnTo>
                    <a:pt x="2619" y="3143"/>
                  </a:lnTo>
                  <a:lnTo>
                    <a:pt x="5275" y="3143"/>
                  </a:lnTo>
                  <a:cubicBezTo>
                    <a:pt x="5358" y="3143"/>
                    <a:pt x="5441" y="3072"/>
                    <a:pt x="5441" y="2977"/>
                  </a:cubicBezTo>
                  <a:cubicBezTo>
                    <a:pt x="5441" y="2893"/>
                    <a:pt x="5358" y="2810"/>
                    <a:pt x="5275" y="2810"/>
                  </a:cubicBezTo>
                  <a:lnTo>
                    <a:pt x="1762" y="2810"/>
                  </a:lnTo>
                  <a:cubicBezTo>
                    <a:pt x="1822" y="2310"/>
                    <a:pt x="2024" y="1846"/>
                    <a:pt x="2357" y="1465"/>
                  </a:cubicBezTo>
                  <a:cubicBezTo>
                    <a:pt x="2667" y="1084"/>
                    <a:pt x="3072" y="810"/>
                    <a:pt x="3512" y="655"/>
                  </a:cubicBezTo>
                  <a:lnTo>
                    <a:pt x="3512" y="1084"/>
                  </a:lnTo>
                  <a:cubicBezTo>
                    <a:pt x="3512" y="1322"/>
                    <a:pt x="3596" y="1548"/>
                    <a:pt x="3739" y="1738"/>
                  </a:cubicBezTo>
                  <a:lnTo>
                    <a:pt x="4108" y="2203"/>
                  </a:lnTo>
                  <a:cubicBezTo>
                    <a:pt x="4167" y="2274"/>
                    <a:pt x="4274" y="2334"/>
                    <a:pt x="4382" y="2334"/>
                  </a:cubicBezTo>
                  <a:cubicBezTo>
                    <a:pt x="4489" y="2334"/>
                    <a:pt x="4572" y="2298"/>
                    <a:pt x="4643" y="2203"/>
                  </a:cubicBezTo>
                  <a:lnTo>
                    <a:pt x="5024" y="1738"/>
                  </a:lnTo>
                  <a:cubicBezTo>
                    <a:pt x="5167" y="1560"/>
                    <a:pt x="5239" y="1322"/>
                    <a:pt x="5239" y="1084"/>
                  </a:cubicBezTo>
                  <a:lnTo>
                    <a:pt x="5239" y="655"/>
                  </a:lnTo>
                  <a:close/>
                  <a:moveTo>
                    <a:pt x="5477" y="6763"/>
                  </a:moveTo>
                  <a:lnTo>
                    <a:pt x="5477" y="7953"/>
                  </a:lnTo>
                  <a:cubicBezTo>
                    <a:pt x="5215" y="8263"/>
                    <a:pt x="4822" y="8442"/>
                    <a:pt x="4405" y="8442"/>
                  </a:cubicBezTo>
                  <a:cubicBezTo>
                    <a:pt x="3989" y="8442"/>
                    <a:pt x="3608" y="8263"/>
                    <a:pt x="3334" y="7953"/>
                  </a:cubicBezTo>
                  <a:lnTo>
                    <a:pt x="3334" y="6763"/>
                  </a:lnTo>
                  <a:cubicBezTo>
                    <a:pt x="3667" y="6918"/>
                    <a:pt x="4024" y="7001"/>
                    <a:pt x="4405" y="7001"/>
                  </a:cubicBezTo>
                  <a:cubicBezTo>
                    <a:pt x="4798" y="7001"/>
                    <a:pt x="5155" y="6906"/>
                    <a:pt x="5477" y="6763"/>
                  </a:cubicBezTo>
                  <a:close/>
                  <a:moveTo>
                    <a:pt x="5477" y="8406"/>
                  </a:moveTo>
                  <a:lnTo>
                    <a:pt x="5477" y="8858"/>
                  </a:lnTo>
                  <a:cubicBezTo>
                    <a:pt x="5155" y="9049"/>
                    <a:pt x="4798" y="9144"/>
                    <a:pt x="4405" y="9144"/>
                  </a:cubicBezTo>
                  <a:cubicBezTo>
                    <a:pt x="4024" y="9144"/>
                    <a:pt x="3667" y="9037"/>
                    <a:pt x="3334" y="8858"/>
                  </a:cubicBezTo>
                  <a:lnTo>
                    <a:pt x="3334" y="8406"/>
                  </a:lnTo>
                  <a:cubicBezTo>
                    <a:pt x="3631" y="8644"/>
                    <a:pt x="4001" y="8763"/>
                    <a:pt x="4405" y="8763"/>
                  </a:cubicBezTo>
                  <a:cubicBezTo>
                    <a:pt x="4810" y="8763"/>
                    <a:pt x="5167" y="8632"/>
                    <a:pt x="5477" y="8406"/>
                  </a:cubicBezTo>
                  <a:close/>
                  <a:moveTo>
                    <a:pt x="3870" y="0"/>
                  </a:moveTo>
                  <a:cubicBezTo>
                    <a:pt x="3691" y="0"/>
                    <a:pt x="3548" y="131"/>
                    <a:pt x="3536" y="298"/>
                  </a:cubicBezTo>
                  <a:cubicBezTo>
                    <a:pt x="2977" y="464"/>
                    <a:pt x="2488" y="786"/>
                    <a:pt x="2107" y="1238"/>
                  </a:cubicBezTo>
                  <a:cubicBezTo>
                    <a:pt x="1715" y="1715"/>
                    <a:pt x="1476" y="2274"/>
                    <a:pt x="1417" y="2893"/>
                  </a:cubicBezTo>
                  <a:cubicBezTo>
                    <a:pt x="798" y="3096"/>
                    <a:pt x="345" y="3691"/>
                    <a:pt x="345" y="4382"/>
                  </a:cubicBezTo>
                  <a:cubicBezTo>
                    <a:pt x="345" y="5239"/>
                    <a:pt x="1048" y="5953"/>
                    <a:pt x="1929" y="5953"/>
                  </a:cubicBezTo>
                  <a:lnTo>
                    <a:pt x="2369" y="5953"/>
                  </a:lnTo>
                  <a:lnTo>
                    <a:pt x="2500" y="6132"/>
                  </a:lnTo>
                  <a:lnTo>
                    <a:pt x="1298" y="6846"/>
                  </a:lnTo>
                  <a:cubicBezTo>
                    <a:pt x="1167" y="6918"/>
                    <a:pt x="1072" y="7060"/>
                    <a:pt x="1060" y="7203"/>
                  </a:cubicBezTo>
                  <a:cubicBezTo>
                    <a:pt x="1036" y="7358"/>
                    <a:pt x="1072" y="7501"/>
                    <a:pt x="1167" y="7620"/>
                  </a:cubicBezTo>
                  <a:lnTo>
                    <a:pt x="1512" y="8037"/>
                  </a:lnTo>
                  <a:lnTo>
                    <a:pt x="1000" y="8192"/>
                  </a:lnTo>
                  <a:cubicBezTo>
                    <a:pt x="405" y="8370"/>
                    <a:pt x="0" y="8918"/>
                    <a:pt x="0" y="9525"/>
                  </a:cubicBezTo>
                  <a:lnTo>
                    <a:pt x="0" y="11073"/>
                  </a:lnTo>
                  <a:cubicBezTo>
                    <a:pt x="0" y="11168"/>
                    <a:pt x="83" y="11240"/>
                    <a:pt x="167" y="11240"/>
                  </a:cubicBezTo>
                  <a:cubicBezTo>
                    <a:pt x="262" y="11240"/>
                    <a:pt x="333" y="11168"/>
                    <a:pt x="333" y="11073"/>
                  </a:cubicBezTo>
                  <a:lnTo>
                    <a:pt x="333" y="9525"/>
                  </a:lnTo>
                  <a:cubicBezTo>
                    <a:pt x="333" y="9049"/>
                    <a:pt x="643" y="8632"/>
                    <a:pt x="1095" y="8501"/>
                  </a:cubicBezTo>
                  <a:lnTo>
                    <a:pt x="1726" y="8311"/>
                  </a:lnTo>
                  <a:lnTo>
                    <a:pt x="2203" y="8906"/>
                  </a:lnTo>
                  <a:cubicBezTo>
                    <a:pt x="2250" y="8965"/>
                    <a:pt x="2286" y="9049"/>
                    <a:pt x="2286" y="9120"/>
                  </a:cubicBezTo>
                  <a:lnTo>
                    <a:pt x="2286" y="11049"/>
                  </a:lnTo>
                  <a:cubicBezTo>
                    <a:pt x="2286" y="11132"/>
                    <a:pt x="2357" y="11204"/>
                    <a:pt x="2441" y="11204"/>
                  </a:cubicBezTo>
                  <a:cubicBezTo>
                    <a:pt x="2536" y="11204"/>
                    <a:pt x="2608" y="11132"/>
                    <a:pt x="2608" y="11049"/>
                  </a:cubicBezTo>
                  <a:lnTo>
                    <a:pt x="2608" y="9144"/>
                  </a:lnTo>
                  <a:cubicBezTo>
                    <a:pt x="2608" y="8977"/>
                    <a:pt x="2548" y="8823"/>
                    <a:pt x="2465" y="8704"/>
                  </a:cubicBezTo>
                  <a:lnTo>
                    <a:pt x="1417" y="7418"/>
                  </a:lnTo>
                  <a:cubicBezTo>
                    <a:pt x="1393" y="7370"/>
                    <a:pt x="1369" y="7322"/>
                    <a:pt x="1369" y="7263"/>
                  </a:cubicBezTo>
                  <a:cubicBezTo>
                    <a:pt x="1393" y="7203"/>
                    <a:pt x="1417" y="7156"/>
                    <a:pt x="1465" y="7132"/>
                  </a:cubicBezTo>
                  <a:lnTo>
                    <a:pt x="2727" y="6370"/>
                  </a:lnTo>
                  <a:cubicBezTo>
                    <a:pt x="2798" y="6441"/>
                    <a:pt x="2893" y="6501"/>
                    <a:pt x="2977" y="6560"/>
                  </a:cubicBezTo>
                  <a:lnTo>
                    <a:pt x="2977" y="9299"/>
                  </a:lnTo>
                  <a:cubicBezTo>
                    <a:pt x="2977" y="9394"/>
                    <a:pt x="3060" y="9466"/>
                    <a:pt x="3143" y="9466"/>
                  </a:cubicBezTo>
                  <a:cubicBezTo>
                    <a:pt x="3239" y="9466"/>
                    <a:pt x="3310" y="9394"/>
                    <a:pt x="3310" y="9299"/>
                  </a:cubicBezTo>
                  <a:lnTo>
                    <a:pt x="3310" y="9227"/>
                  </a:lnTo>
                  <a:cubicBezTo>
                    <a:pt x="3631" y="9394"/>
                    <a:pt x="4012" y="9477"/>
                    <a:pt x="4382" y="9477"/>
                  </a:cubicBezTo>
                  <a:cubicBezTo>
                    <a:pt x="4751" y="9477"/>
                    <a:pt x="5108" y="9394"/>
                    <a:pt x="5453" y="9227"/>
                  </a:cubicBezTo>
                  <a:lnTo>
                    <a:pt x="5453" y="11073"/>
                  </a:lnTo>
                  <a:cubicBezTo>
                    <a:pt x="5453" y="11156"/>
                    <a:pt x="5525" y="11240"/>
                    <a:pt x="5620" y="11240"/>
                  </a:cubicBezTo>
                  <a:cubicBezTo>
                    <a:pt x="5703" y="11240"/>
                    <a:pt x="5775" y="11156"/>
                    <a:pt x="5775" y="11073"/>
                  </a:cubicBezTo>
                  <a:lnTo>
                    <a:pt x="5775" y="6572"/>
                  </a:lnTo>
                  <a:cubicBezTo>
                    <a:pt x="5870" y="6513"/>
                    <a:pt x="5953" y="6441"/>
                    <a:pt x="6037" y="6382"/>
                  </a:cubicBezTo>
                  <a:lnTo>
                    <a:pt x="7299" y="7144"/>
                  </a:lnTo>
                  <a:cubicBezTo>
                    <a:pt x="7334" y="7180"/>
                    <a:pt x="7370" y="7215"/>
                    <a:pt x="7382" y="7275"/>
                  </a:cubicBezTo>
                  <a:cubicBezTo>
                    <a:pt x="7394" y="7334"/>
                    <a:pt x="7382" y="7382"/>
                    <a:pt x="7334" y="7430"/>
                  </a:cubicBezTo>
                  <a:lnTo>
                    <a:pt x="6298" y="8727"/>
                  </a:lnTo>
                  <a:cubicBezTo>
                    <a:pt x="6191" y="8834"/>
                    <a:pt x="6144" y="9001"/>
                    <a:pt x="6144" y="9156"/>
                  </a:cubicBezTo>
                  <a:lnTo>
                    <a:pt x="6144" y="11073"/>
                  </a:lnTo>
                  <a:cubicBezTo>
                    <a:pt x="6144" y="11156"/>
                    <a:pt x="6227" y="11240"/>
                    <a:pt x="6310" y="11240"/>
                  </a:cubicBezTo>
                  <a:cubicBezTo>
                    <a:pt x="6406" y="11240"/>
                    <a:pt x="6477" y="11156"/>
                    <a:pt x="6477" y="11073"/>
                  </a:cubicBezTo>
                  <a:lnTo>
                    <a:pt x="6477" y="9144"/>
                  </a:lnTo>
                  <a:cubicBezTo>
                    <a:pt x="6477" y="9049"/>
                    <a:pt x="6501" y="8977"/>
                    <a:pt x="6548" y="8918"/>
                  </a:cubicBezTo>
                  <a:lnTo>
                    <a:pt x="7025" y="8323"/>
                  </a:lnTo>
                  <a:lnTo>
                    <a:pt x="7668" y="8513"/>
                  </a:lnTo>
                  <a:cubicBezTo>
                    <a:pt x="8108" y="8644"/>
                    <a:pt x="8430" y="9061"/>
                    <a:pt x="8430" y="9537"/>
                  </a:cubicBezTo>
                  <a:lnTo>
                    <a:pt x="8430" y="11085"/>
                  </a:lnTo>
                  <a:cubicBezTo>
                    <a:pt x="8430" y="11180"/>
                    <a:pt x="8501" y="11251"/>
                    <a:pt x="8584" y="11251"/>
                  </a:cubicBezTo>
                  <a:cubicBezTo>
                    <a:pt x="8680" y="11251"/>
                    <a:pt x="8751" y="11180"/>
                    <a:pt x="8751" y="11085"/>
                  </a:cubicBezTo>
                  <a:lnTo>
                    <a:pt x="8751" y="9537"/>
                  </a:lnTo>
                  <a:cubicBezTo>
                    <a:pt x="8799" y="8906"/>
                    <a:pt x="8394" y="8346"/>
                    <a:pt x="7799" y="8192"/>
                  </a:cubicBezTo>
                  <a:lnTo>
                    <a:pt x="7299" y="8037"/>
                  </a:lnTo>
                  <a:lnTo>
                    <a:pt x="7632" y="7620"/>
                  </a:lnTo>
                  <a:cubicBezTo>
                    <a:pt x="7727" y="7501"/>
                    <a:pt x="7775" y="7358"/>
                    <a:pt x="7739" y="7203"/>
                  </a:cubicBezTo>
                  <a:cubicBezTo>
                    <a:pt x="7715" y="7060"/>
                    <a:pt x="7620" y="6941"/>
                    <a:pt x="7501" y="6846"/>
                  </a:cubicBezTo>
                  <a:lnTo>
                    <a:pt x="6298" y="6132"/>
                  </a:lnTo>
                  <a:lnTo>
                    <a:pt x="6429" y="5953"/>
                  </a:lnTo>
                  <a:lnTo>
                    <a:pt x="6882" y="5953"/>
                  </a:lnTo>
                  <a:cubicBezTo>
                    <a:pt x="7739" y="5953"/>
                    <a:pt x="8453" y="5251"/>
                    <a:pt x="8453" y="4382"/>
                  </a:cubicBezTo>
                  <a:cubicBezTo>
                    <a:pt x="8453" y="3691"/>
                    <a:pt x="8013" y="3096"/>
                    <a:pt x="7382" y="2893"/>
                  </a:cubicBezTo>
                  <a:cubicBezTo>
                    <a:pt x="7346" y="2274"/>
                    <a:pt x="7108" y="1715"/>
                    <a:pt x="6703" y="1238"/>
                  </a:cubicBezTo>
                  <a:cubicBezTo>
                    <a:pt x="6334" y="786"/>
                    <a:pt x="5834" y="464"/>
                    <a:pt x="5275" y="298"/>
                  </a:cubicBezTo>
                  <a:cubicBezTo>
                    <a:pt x="5263" y="131"/>
                    <a:pt x="5108" y="0"/>
                    <a:pt x="4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5436753" y="4366842"/>
              <a:ext cx="21511" cy="10613"/>
            </a:xfrm>
            <a:custGeom>
              <a:rect b="b" l="l" r="r" t="t"/>
              <a:pathLst>
                <a:path extrusionOk="0" h="335" w="679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524" y="334"/>
                  </a:lnTo>
                  <a:cubicBezTo>
                    <a:pt x="608" y="334"/>
                    <a:pt x="679" y="251"/>
                    <a:pt x="679" y="167"/>
                  </a:cubicBezTo>
                  <a:cubicBezTo>
                    <a:pt x="679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5503503" y="4366842"/>
              <a:ext cx="21923" cy="10613"/>
            </a:xfrm>
            <a:custGeom>
              <a:rect b="b" l="l" r="r" t="t"/>
              <a:pathLst>
                <a:path extrusionOk="0" h="335" w="692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525" y="334"/>
                  </a:lnTo>
                  <a:cubicBezTo>
                    <a:pt x="620" y="334"/>
                    <a:pt x="691" y="251"/>
                    <a:pt x="691" y="167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13"/>
          <p:cNvSpPr/>
          <p:nvPr/>
        </p:nvSpPr>
        <p:spPr>
          <a:xfrm>
            <a:off x="1322345" y="3836582"/>
            <a:ext cx="367805" cy="259871"/>
          </a:xfrm>
          <a:custGeom>
            <a:rect b="b" l="l" r="r" t="t"/>
            <a:pathLst>
              <a:path extrusionOk="0" h="8203" w="1161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" name="Google Shape;358;p13"/>
          <p:cNvGrpSpPr/>
          <p:nvPr/>
        </p:nvGrpSpPr>
        <p:grpSpPr>
          <a:xfrm>
            <a:off x="3103646" y="3766076"/>
            <a:ext cx="360233" cy="362451"/>
            <a:chOff x="3107608" y="3763401"/>
            <a:chExt cx="360233" cy="362451"/>
          </a:xfrm>
        </p:grpSpPr>
        <p:sp>
          <p:nvSpPr>
            <p:cNvPr id="359" name="Google Shape;359;p13"/>
            <p:cNvSpPr/>
            <p:nvPr/>
          </p:nvSpPr>
          <p:spPr>
            <a:xfrm>
              <a:off x="3323349" y="3763401"/>
              <a:ext cx="144492" cy="152729"/>
            </a:xfrm>
            <a:custGeom>
              <a:rect b="b" l="l" r="r" t="t"/>
              <a:pathLst>
                <a:path extrusionOk="0" h="4821" w="4561">
                  <a:moveTo>
                    <a:pt x="2354" y="0"/>
                  </a:moveTo>
                  <a:cubicBezTo>
                    <a:pt x="1649" y="0"/>
                    <a:pt x="958" y="340"/>
                    <a:pt x="524" y="975"/>
                  </a:cubicBezTo>
                  <a:cubicBezTo>
                    <a:pt x="1" y="1761"/>
                    <a:pt x="36" y="2761"/>
                    <a:pt x="584" y="3511"/>
                  </a:cubicBezTo>
                  <a:lnTo>
                    <a:pt x="536" y="4642"/>
                  </a:lnTo>
                  <a:cubicBezTo>
                    <a:pt x="536" y="4702"/>
                    <a:pt x="572" y="4761"/>
                    <a:pt x="620" y="4797"/>
                  </a:cubicBezTo>
                  <a:cubicBezTo>
                    <a:pt x="644" y="4809"/>
                    <a:pt x="679" y="4821"/>
                    <a:pt x="703" y="4821"/>
                  </a:cubicBezTo>
                  <a:cubicBezTo>
                    <a:pt x="739" y="4821"/>
                    <a:pt x="751" y="4821"/>
                    <a:pt x="775" y="4809"/>
                  </a:cubicBezTo>
                  <a:lnTo>
                    <a:pt x="1810" y="4333"/>
                  </a:lnTo>
                  <a:cubicBezTo>
                    <a:pt x="1987" y="4375"/>
                    <a:pt x="2166" y="4395"/>
                    <a:pt x="2342" y="4395"/>
                  </a:cubicBezTo>
                  <a:cubicBezTo>
                    <a:pt x="3067" y="4395"/>
                    <a:pt x="3756" y="4048"/>
                    <a:pt x="4168" y="3416"/>
                  </a:cubicBezTo>
                  <a:cubicBezTo>
                    <a:pt x="4323" y="3214"/>
                    <a:pt x="4430" y="2975"/>
                    <a:pt x="4489" y="2725"/>
                  </a:cubicBezTo>
                  <a:cubicBezTo>
                    <a:pt x="4501" y="2630"/>
                    <a:pt x="4454" y="2547"/>
                    <a:pt x="4370" y="2511"/>
                  </a:cubicBezTo>
                  <a:cubicBezTo>
                    <a:pt x="4360" y="2510"/>
                    <a:pt x="4351" y="2509"/>
                    <a:pt x="4341" y="2509"/>
                  </a:cubicBezTo>
                  <a:cubicBezTo>
                    <a:pt x="4258" y="2509"/>
                    <a:pt x="4188" y="2555"/>
                    <a:pt x="4156" y="2630"/>
                  </a:cubicBezTo>
                  <a:cubicBezTo>
                    <a:pt x="4108" y="2844"/>
                    <a:pt x="4025" y="3035"/>
                    <a:pt x="3906" y="3225"/>
                  </a:cubicBezTo>
                  <a:cubicBezTo>
                    <a:pt x="3551" y="3749"/>
                    <a:pt x="2961" y="4059"/>
                    <a:pt x="2349" y="4059"/>
                  </a:cubicBezTo>
                  <a:cubicBezTo>
                    <a:pt x="2182" y="4059"/>
                    <a:pt x="2013" y="4036"/>
                    <a:pt x="1846" y="3987"/>
                  </a:cubicBezTo>
                  <a:cubicBezTo>
                    <a:pt x="1831" y="3982"/>
                    <a:pt x="1816" y="3980"/>
                    <a:pt x="1801" y="3980"/>
                  </a:cubicBezTo>
                  <a:cubicBezTo>
                    <a:pt x="1779" y="3980"/>
                    <a:pt x="1755" y="3985"/>
                    <a:pt x="1727" y="3999"/>
                  </a:cubicBezTo>
                  <a:lnTo>
                    <a:pt x="894" y="4392"/>
                  </a:lnTo>
                  <a:lnTo>
                    <a:pt x="941" y="3464"/>
                  </a:lnTo>
                  <a:cubicBezTo>
                    <a:pt x="941" y="3416"/>
                    <a:pt x="929" y="3392"/>
                    <a:pt x="917" y="3344"/>
                  </a:cubicBezTo>
                  <a:cubicBezTo>
                    <a:pt x="405" y="2713"/>
                    <a:pt x="382" y="1832"/>
                    <a:pt x="822" y="1154"/>
                  </a:cubicBezTo>
                  <a:cubicBezTo>
                    <a:pt x="1096" y="749"/>
                    <a:pt x="1513" y="475"/>
                    <a:pt x="2001" y="368"/>
                  </a:cubicBezTo>
                  <a:cubicBezTo>
                    <a:pt x="2120" y="348"/>
                    <a:pt x="2239" y="337"/>
                    <a:pt x="2357" y="337"/>
                  </a:cubicBezTo>
                  <a:cubicBezTo>
                    <a:pt x="2723" y="337"/>
                    <a:pt x="3079" y="438"/>
                    <a:pt x="3394" y="654"/>
                  </a:cubicBezTo>
                  <a:cubicBezTo>
                    <a:pt x="3870" y="963"/>
                    <a:pt x="4168" y="1475"/>
                    <a:pt x="4215" y="2035"/>
                  </a:cubicBezTo>
                  <a:cubicBezTo>
                    <a:pt x="4226" y="2123"/>
                    <a:pt x="4299" y="2191"/>
                    <a:pt x="4376" y="2191"/>
                  </a:cubicBezTo>
                  <a:cubicBezTo>
                    <a:pt x="4382" y="2191"/>
                    <a:pt x="4388" y="2190"/>
                    <a:pt x="4394" y="2190"/>
                  </a:cubicBezTo>
                  <a:cubicBezTo>
                    <a:pt x="4489" y="2166"/>
                    <a:pt x="4561" y="2094"/>
                    <a:pt x="4549" y="2011"/>
                  </a:cubicBezTo>
                  <a:cubicBezTo>
                    <a:pt x="4489" y="1332"/>
                    <a:pt x="4132" y="737"/>
                    <a:pt x="3572" y="368"/>
                  </a:cubicBezTo>
                  <a:cubicBezTo>
                    <a:pt x="3196" y="120"/>
                    <a:pt x="2773" y="0"/>
                    <a:pt x="23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3107608" y="3863256"/>
              <a:ext cx="333844" cy="262596"/>
            </a:xfrm>
            <a:custGeom>
              <a:rect b="b" l="l" r="r" t="t"/>
              <a:pathLst>
                <a:path extrusionOk="0" h="8289" w="10538">
                  <a:moveTo>
                    <a:pt x="4894" y="2121"/>
                  </a:moveTo>
                  <a:lnTo>
                    <a:pt x="5108" y="2324"/>
                  </a:lnTo>
                  <a:lnTo>
                    <a:pt x="4822" y="2609"/>
                  </a:lnTo>
                  <a:lnTo>
                    <a:pt x="4537" y="2883"/>
                  </a:lnTo>
                  <a:lnTo>
                    <a:pt x="4334" y="2681"/>
                  </a:lnTo>
                  <a:lnTo>
                    <a:pt x="4894" y="2121"/>
                  </a:lnTo>
                  <a:close/>
                  <a:moveTo>
                    <a:pt x="5894" y="3431"/>
                  </a:moveTo>
                  <a:cubicBezTo>
                    <a:pt x="5965" y="3431"/>
                    <a:pt x="6025" y="3455"/>
                    <a:pt x="6084" y="3502"/>
                  </a:cubicBezTo>
                  <a:lnTo>
                    <a:pt x="6275" y="3693"/>
                  </a:lnTo>
                  <a:cubicBezTo>
                    <a:pt x="6382" y="3800"/>
                    <a:pt x="6382" y="3967"/>
                    <a:pt x="6275" y="4062"/>
                  </a:cubicBezTo>
                  <a:cubicBezTo>
                    <a:pt x="6227" y="4110"/>
                    <a:pt x="6156" y="4145"/>
                    <a:pt x="6084" y="4145"/>
                  </a:cubicBezTo>
                  <a:cubicBezTo>
                    <a:pt x="6013" y="4145"/>
                    <a:pt x="5953" y="4110"/>
                    <a:pt x="5894" y="4062"/>
                  </a:cubicBezTo>
                  <a:lnTo>
                    <a:pt x="5703" y="3872"/>
                  </a:lnTo>
                  <a:cubicBezTo>
                    <a:pt x="5596" y="3764"/>
                    <a:pt x="5596" y="3586"/>
                    <a:pt x="5703" y="3502"/>
                  </a:cubicBezTo>
                  <a:cubicBezTo>
                    <a:pt x="5739" y="3455"/>
                    <a:pt x="5810" y="3431"/>
                    <a:pt x="5894" y="3431"/>
                  </a:cubicBezTo>
                  <a:close/>
                  <a:moveTo>
                    <a:pt x="6453" y="1955"/>
                  </a:moveTo>
                  <a:lnTo>
                    <a:pt x="8085" y="3919"/>
                  </a:lnTo>
                  <a:cubicBezTo>
                    <a:pt x="8406" y="4324"/>
                    <a:pt x="8454" y="4812"/>
                    <a:pt x="8192" y="5062"/>
                  </a:cubicBezTo>
                  <a:lnTo>
                    <a:pt x="7275" y="5991"/>
                  </a:lnTo>
                  <a:cubicBezTo>
                    <a:pt x="7159" y="6102"/>
                    <a:pt x="7004" y="6155"/>
                    <a:pt x="6835" y="6155"/>
                  </a:cubicBezTo>
                  <a:cubicBezTo>
                    <a:pt x="6606" y="6155"/>
                    <a:pt x="6351" y="6057"/>
                    <a:pt x="6132" y="5872"/>
                  </a:cubicBezTo>
                  <a:lnTo>
                    <a:pt x="4167" y="4241"/>
                  </a:lnTo>
                  <a:lnTo>
                    <a:pt x="4167" y="4062"/>
                  </a:lnTo>
                  <a:cubicBezTo>
                    <a:pt x="4191" y="3824"/>
                    <a:pt x="4298" y="3610"/>
                    <a:pt x="4465" y="3443"/>
                  </a:cubicBezTo>
                  <a:lnTo>
                    <a:pt x="4941" y="2967"/>
                  </a:lnTo>
                  <a:lnTo>
                    <a:pt x="5358" y="3383"/>
                  </a:lnTo>
                  <a:cubicBezTo>
                    <a:pt x="5239" y="3610"/>
                    <a:pt x="5263" y="3907"/>
                    <a:pt x="5453" y="4098"/>
                  </a:cubicBezTo>
                  <a:lnTo>
                    <a:pt x="5656" y="4288"/>
                  </a:lnTo>
                  <a:cubicBezTo>
                    <a:pt x="5775" y="4407"/>
                    <a:pt x="5918" y="4467"/>
                    <a:pt x="6084" y="4467"/>
                  </a:cubicBezTo>
                  <a:cubicBezTo>
                    <a:pt x="6191" y="4467"/>
                    <a:pt x="6287" y="4431"/>
                    <a:pt x="6370" y="4395"/>
                  </a:cubicBezTo>
                  <a:lnTo>
                    <a:pt x="7239" y="5265"/>
                  </a:lnTo>
                  <a:cubicBezTo>
                    <a:pt x="7275" y="5300"/>
                    <a:pt x="7323" y="5312"/>
                    <a:pt x="7358" y="5312"/>
                  </a:cubicBezTo>
                  <a:cubicBezTo>
                    <a:pt x="7406" y="5312"/>
                    <a:pt x="7454" y="5300"/>
                    <a:pt x="7477" y="5265"/>
                  </a:cubicBezTo>
                  <a:cubicBezTo>
                    <a:pt x="7537" y="5217"/>
                    <a:pt x="7537" y="5086"/>
                    <a:pt x="7477" y="5026"/>
                  </a:cubicBezTo>
                  <a:lnTo>
                    <a:pt x="6608" y="4157"/>
                  </a:lnTo>
                  <a:cubicBezTo>
                    <a:pt x="6727" y="3931"/>
                    <a:pt x="6692" y="3633"/>
                    <a:pt x="6501" y="3443"/>
                  </a:cubicBezTo>
                  <a:lnTo>
                    <a:pt x="6311" y="3252"/>
                  </a:lnTo>
                  <a:cubicBezTo>
                    <a:pt x="6188" y="3130"/>
                    <a:pt x="6032" y="3073"/>
                    <a:pt x="5880" y="3073"/>
                  </a:cubicBezTo>
                  <a:cubicBezTo>
                    <a:pt x="5779" y="3073"/>
                    <a:pt x="5681" y="3098"/>
                    <a:pt x="5596" y="3145"/>
                  </a:cubicBezTo>
                  <a:lnTo>
                    <a:pt x="5179" y="2729"/>
                  </a:lnTo>
                  <a:lnTo>
                    <a:pt x="5453" y="2443"/>
                  </a:lnTo>
                  <a:lnTo>
                    <a:pt x="5656" y="2252"/>
                  </a:lnTo>
                  <a:cubicBezTo>
                    <a:pt x="5834" y="2074"/>
                    <a:pt x="6084" y="1967"/>
                    <a:pt x="6334" y="1955"/>
                  </a:cubicBezTo>
                  <a:close/>
                  <a:moveTo>
                    <a:pt x="1928" y="1"/>
                  </a:moveTo>
                  <a:cubicBezTo>
                    <a:pt x="1921" y="1"/>
                    <a:pt x="1913" y="1"/>
                    <a:pt x="1905" y="2"/>
                  </a:cubicBezTo>
                  <a:cubicBezTo>
                    <a:pt x="1477" y="62"/>
                    <a:pt x="1072" y="252"/>
                    <a:pt x="762" y="550"/>
                  </a:cubicBezTo>
                  <a:cubicBezTo>
                    <a:pt x="0" y="1312"/>
                    <a:pt x="0" y="2562"/>
                    <a:pt x="762" y="3324"/>
                  </a:cubicBezTo>
                  <a:lnTo>
                    <a:pt x="1393" y="3967"/>
                  </a:lnTo>
                  <a:cubicBezTo>
                    <a:pt x="1750" y="4324"/>
                    <a:pt x="1810" y="4884"/>
                    <a:pt x="1524" y="5300"/>
                  </a:cubicBezTo>
                  <a:cubicBezTo>
                    <a:pt x="1489" y="5360"/>
                    <a:pt x="1500" y="5455"/>
                    <a:pt x="1548" y="5515"/>
                  </a:cubicBezTo>
                  <a:lnTo>
                    <a:pt x="2131" y="6086"/>
                  </a:lnTo>
                  <a:cubicBezTo>
                    <a:pt x="2155" y="6122"/>
                    <a:pt x="2203" y="6134"/>
                    <a:pt x="2239" y="6134"/>
                  </a:cubicBezTo>
                  <a:lnTo>
                    <a:pt x="2262" y="6134"/>
                  </a:lnTo>
                  <a:cubicBezTo>
                    <a:pt x="2298" y="6134"/>
                    <a:pt x="2346" y="6110"/>
                    <a:pt x="2381" y="6074"/>
                  </a:cubicBezTo>
                  <a:cubicBezTo>
                    <a:pt x="3084" y="5193"/>
                    <a:pt x="3001" y="3931"/>
                    <a:pt x="2215" y="3145"/>
                  </a:cubicBezTo>
                  <a:lnTo>
                    <a:pt x="1572" y="2502"/>
                  </a:lnTo>
                  <a:cubicBezTo>
                    <a:pt x="1429" y="2359"/>
                    <a:pt x="1334" y="2145"/>
                    <a:pt x="1334" y="1919"/>
                  </a:cubicBezTo>
                  <a:cubicBezTo>
                    <a:pt x="1334" y="1705"/>
                    <a:pt x="1429" y="1502"/>
                    <a:pt x="1572" y="1347"/>
                  </a:cubicBezTo>
                  <a:cubicBezTo>
                    <a:pt x="1727" y="1193"/>
                    <a:pt x="1929" y="1109"/>
                    <a:pt x="2155" y="1109"/>
                  </a:cubicBezTo>
                  <a:cubicBezTo>
                    <a:pt x="2381" y="1109"/>
                    <a:pt x="2572" y="1193"/>
                    <a:pt x="2739" y="1347"/>
                  </a:cubicBezTo>
                  <a:lnTo>
                    <a:pt x="3965" y="2574"/>
                  </a:lnTo>
                  <a:cubicBezTo>
                    <a:pt x="3941" y="2609"/>
                    <a:pt x="3929" y="2657"/>
                    <a:pt x="3929" y="2693"/>
                  </a:cubicBezTo>
                  <a:cubicBezTo>
                    <a:pt x="3929" y="2740"/>
                    <a:pt x="3941" y="2788"/>
                    <a:pt x="3965" y="2812"/>
                  </a:cubicBezTo>
                  <a:lnTo>
                    <a:pt x="4298" y="3145"/>
                  </a:lnTo>
                  <a:lnTo>
                    <a:pt x="4227" y="3217"/>
                  </a:lnTo>
                  <a:cubicBezTo>
                    <a:pt x="3929" y="3514"/>
                    <a:pt x="3775" y="3931"/>
                    <a:pt x="3834" y="4348"/>
                  </a:cubicBezTo>
                  <a:cubicBezTo>
                    <a:pt x="3870" y="4586"/>
                    <a:pt x="3965" y="4812"/>
                    <a:pt x="4120" y="5003"/>
                  </a:cubicBezTo>
                  <a:lnTo>
                    <a:pt x="6275" y="7777"/>
                  </a:lnTo>
                  <a:cubicBezTo>
                    <a:pt x="6513" y="8086"/>
                    <a:pt x="6870" y="8265"/>
                    <a:pt x="7263" y="8289"/>
                  </a:cubicBezTo>
                  <a:lnTo>
                    <a:pt x="7346" y="8289"/>
                  </a:lnTo>
                  <a:cubicBezTo>
                    <a:pt x="7704" y="8289"/>
                    <a:pt x="8049" y="8146"/>
                    <a:pt x="8311" y="7896"/>
                  </a:cubicBezTo>
                  <a:lnTo>
                    <a:pt x="9549" y="6658"/>
                  </a:lnTo>
                  <a:cubicBezTo>
                    <a:pt x="9609" y="6598"/>
                    <a:pt x="9609" y="6479"/>
                    <a:pt x="9549" y="6419"/>
                  </a:cubicBezTo>
                  <a:cubicBezTo>
                    <a:pt x="9519" y="6390"/>
                    <a:pt x="9475" y="6375"/>
                    <a:pt x="9430" y="6375"/>
                  </a:cubicBezTo>
                  <a:cubicBezTo>
                    <a:pt x="9385" y="6375"/>
                    <a:pt x="9341" y="6390"/>
                    <a:pt x="9311" y="6419"/>
                  </a:cubicBezTo>
                  <a:lnTo>
                    <a:pt x="8073" y="7658"/>
                  </a:lnTo>
                  <a:cubicBezTo>
                    <a:pt x="7880" y="7850"/>
                    <a:pt x="7613" y="7956"/>
                    <a:pt x="7332" y="7956"/>
                  </a:cubicBezTo>
                  <a:cubicBezTo>
                    <a:pt x="7317" y="7956"/>
                    <a:pt x="7302" y="7956"/>
                    <a:pt x="7287" y="7955"/>
                  </a:cubicBezTo>
                  <a:cubicBezTo>
                    <a:pt x="6989" y="7932"/>
                    <a:pt x="6727" y="7789"/>
                    <a:pt x="6549" y="7562"/>
                  </a:cubicBezTo>
                  <a:lnTo>
                    <a:pt x="4501" y="4943"/>
                  </a:lnTo>
                  <a:lnTo>
                    <a:pt x="5918" y="6122"/>
                  </a:lnTo>
                  <a:cubicBezTo>
                    <a:pt x="6203" y="6360"/>
                    <a:pt x="6525" y="6479"/>
                    <a:pt x="6846" y="6479"/>
                  </a:cubicBezTo>
                  <a:cubicBezTo>
                    <a:pt x="7108" y="6479"/>
                    <a:pt x="7346" y="6384"/>
                    <a:pt x="7525" y="6205"/>
                  </a:cubicBezTo>
                  <a:lnTo>
                    <a:pt x="8454" y="5288"/>
                  </a:lnTo>
                  <a:cubicBezTo>
                    <a:pt x="8835" y="4895"/>
                    <a:pt x="8787" y="4217"/>
                    <a:pt x="8358" y="3681"/>
                  </a:cubicBezTo>
                  <a:lnTo>
                    <a:pt x="7192" y="2264"/>
                  </a:lnTo>
                  <a:lnTo>
                    <a:pt x="9811" y="4300"/>
                  </a:lnTo>
                  <a:cubicBezTo>
                    <a:pt x="10049" y="4479"/>
                    <a:pt x="10180" y="4753"/>
                    <a:pt x="10192" y="5050"/>
                  </a:cubicBezTo>
                  <a:cubicBezTo>
                    <a:pt x="10204" y="5348"/>
                    <a:pt x="10109" y="5634"/>
                    <a:pt x="9894" y="5836"/>
                  </a:cubicBezTo>
                  <a:cubicBezTo>
                    <a:pt x="9835" y="5896"/>
                    <a:pt x="9835" y="6015"/>
                    <a:pt x="9894" y="6074"/>
                  </a:cubicBezTo>
                  <a:cubicBezTo>
                    <a:pt x="9924" y="6104"/>
                    <a:pt x="9969" y="6119"/>
                    <a:pt x="10013" y="6119"/>
                  </a:cubicBezTo>
                  <a:cubicBezTo>
                    <a:pt x="10058" y="6119"/>
                    <a:pt x="10103" y="6104"/>
                    <a:pt x="10132" y="6074"/>
                  </a:cubicBezTo>
                  <a:cubicBezTo>
                    <a:pt x="10382" y="5824"/>
                    <a:pt x="10537" y="5455"/>
                    <a:pt x="10502" y="5062"/>
                  </a:cubicBezTo>
                  <a:cubicBezTo>
                    <a:pt x="10478" y="4681"/>
                    <a:pt x="10299" y="4324"/>
                    <a:pt x="9990" y="4086"/>
                  </a:cubicBezTo>
                  <a:lnTo>
                    <a:pt x="7227" y="1943"/>
                  </a:lnTo>
                  <a:lnTo>
                    <a:pt x="7215" y="1919"/>
                  </a:lnTo>
                  <a:cubicBezTo>
                    <a:pt x="7025" y="1776"/>
                    <a:pt x="6799" y="1669"/>
                    <a:pt x="6561" y="1645"/>
                  </a:cubicBezTo>
                  <a:cubicBezTo>
                    <a:pt x="6498" y="1636"/>
                    <a:pt x="6436" y="1632"/>
                    <a:pt x="6374" y="1632"/>
                  </a:cubicBezTo>
                  <a:cubicBezTo>
                    <a:pt x="6022" y="1632"/>
                    <a:pt x="5683" y="1773"/>
                    <a:pt x="5429" y="2026"/>
                  </a:cubicBezTo>
                  <a:lnTo>
                    <a:pt x="5358" y="2097"/>
                  </a:lnTo>
                  <a:lnTo>
                    <a:pt x="5025" y="1776"/>
                  </a:lnTo>
                  <a:cubicBezTo>
                    <a:pt x="5001" y="1740"/>
                    <a:pt x="4953" y="1728"/>
                    <a:pt x="4906" y="1728"/>
                  </a:cubicBezTo>
                  <a:cubicBezTo>
                    <a:pt x="4870" y="1728"/>
                    <a:pt x="4822" y="1740"/>
                    <a:pt x="4787" y="1776"/>
                  </a:cubicBezTo>
                  <a:lnTo>
                    <a:pt x="3560" y="538"/>
                  </a:lnTo>
                  <a:cubicBezTo>
                    <a:pt x="3298" y="288"/>
                    <a:pt x="2989" y="109"/>
                    <a:pt x="2643" y="38"/>
                  </a:cubicBezTo>
                  <a:cubicBezTo>
                    <a:pt x="2627" y="31"/>
                    <a:pt x="2610" y="27"/>
                    <a:pt x="2593" y="27"/>
                  </a:cubicBezTo>
                  <a:cubicBezTo>
                    <a:pt x="2525" y="27"/>
                    <a:pt x="2460" y="81"/>
                    <a:pt x="2441" y="157"/>
                  </a:cubicBezTo>
                  <a:cubicBezTo>
                    <a:pt x="2405" y="240"/>
                    <a:pt x="2465" y="335"/>
                    <a:pt x="2560" y="359"/>
                  </a:cubicBezTo>
                  <a:cubicBezTo>
                    <a:pt x="2846" y="431"/>
                    <a:pt x="3096" y="585"/>
                    <a:pt x="3298" y="788"/>
                  </a:cubicBezTo>
                  <a:lnTo>
                    <a:pt x="4537" y="2026"/>
                  </a:lnTo>
                  <a:lnTo>
                    <a:pt x="4215" y="2359"/>
                  </a:lnTo>
                  <a:lnTo>
                    <a:pt x="2977" y="1121"/>
                  </a:lnTo>
                  <a:cubicBezTo>
                    <a:pt x="2751" y="895"/>
                    <a:pt x="2465" y="776"/>
                    <a:pt x="2155" y="776"/>
                  </a:cubicBezTo>
                  <a:cubicBezTo>
                    <a:pt x="1846" y="776"/>
                    <a:pt x="1560" y="895"/>
                    <a:pt x="1334" y="1121"/>
                  </a:cubicBezTo>
                  <a:cubicBezTo>
                    <a:pt x="1119" y="1347"/>
                    <a:pt x="1000" y="1621"/>
                    <a:pt x="1000" y="1943"/>
                  </a:cubicBezTo>
                  <a:cubicBezTo>
                    <a:pt x="1000" y="2252"/>
                    <a:pt x="1119" y="2538"/>
                    <a:pt x="1334" y="2752"/>
                  </a:cubicBezTo>
                  <a:lnTo>
                    <a:pt x="1977" y="3395"/>
                  </a:lnTo>
                  <a:cubicBezTo>
                    <a:pt x="2608" y="4026"/>
                    <a:pt x="2703" y="4991"/>
                    <a:pt x="2227" y="5729"/>
                  </a:cubicBezTo>
                  <a:lnTo>
                    <a:pt x="1893" y="5396"/>
                  </a:lnTo>
                  <a:cubicBezTo>
                    <a:pt x="2167" y="4860"/>
                    <a:pt x="2084" y="4181"/>
                    <a:pt x="1655" y="3741"/>
                  </a:cubicBezTo>
                  <a:lnTo>
                    <a:pt x="1012" y="3098"/>
                  </a:lnTo>
                  <a:cubicBezTo>
                    <a:pt x="381" y="2478"/>
                    <a:pt x="381" y="1431"/>
                    <a:pt x="1012" y="812"/>
                  </a:cubicBezTo>
                  <a:cubicBezTo>
                    <a:pt x="1262" y="550"/>
                    <a:pt x="1596" y="395"/>
                    <a:pt x="1953" y="347"/>
                  </a:cubicBezTo>
                  <a:cubicBezTo>
                    <a:pt x="2036" y="335"/>
                    <a:pt x="2108" y="252"/>
                    <a:pt x="2096" y="157"/>
                  </a:cubicBezTo>
                  <a:cubicBezTo>
                    <a:pt x="2085" y="69"/>
                    <a:pt x="2023" y="1"/>
                    <a:pt x="19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3361840" y="3799453"/>
              <a:ext cx="74701" cy="71438"/>
            </a:xfrm>
            <a:custGeom>
              <a:rect b="b" l="l" r="r" t="t"/>
              <a:pathLst>
                <a:path extrusionOk="0" h="2255" w="2358">
                  <a:moveTo>
                    <a:pt x="1441" y="337"/>
                  </a:moveTo>
                  <a:cubicBezTo>
                    <a:pt x="1572" y="337"/>
                    <a:pt x="1691" y="385"/>
                    <a:pt x="1798" y="480"/>
                  </a:cubicBezTo>
                  <a:cubicBezTo>
                    <a:pt x="1988" y="682"/>
                    <a:pt x="1988" y="1004"/>
                    <a:pt x="1798" y="1194"/>
                  </a:cubicBezTo>
                  <a:cubicBezTo>
                    <a:pt x="1703" y="1296"/>
                    <a:pt x="1572" y="1346"/>
                    <a:pt x="1441" y="1346"/>
                  </a:cubicBezTo>
                  <a:cubicBezTo>
                    <a:pt x="1310" y="1346"/>
                    <a:pt x="1179" y="1296"/>
                    <a:pt x="1084" y="1194"/>
                  </a:cubicBezTo>
                  <a:cubicBezTo>
                    <a:pt x="893" y="1004"/>
                    <a:pt x="893" y="682"/>
                    <a:pt x="1084" y="480"/>
                  </a:cubicBezTo>
                  <a:cubicBezTo>
                    <a:pt x="1191" y="385"/>
                    <a:pt x="1310" y="337"/>
                    <a:pt x="1441" y="337"/>
                  </a:cubicBezTo>
                  <a:close/>
                  <a:moveTo>
                    <a:pt x="1424" y="1"/>
                  </a:moveTo>
                  <a:cubicBezTo>
                    <a:pt x="1209" y="1"/>
                    <a:pt x="994" y="81"/>
                    <a:pt x="833" y="242"/>
                  </a:cubicBezTo>
                  <a:cubicBezTo>
                    <a:pt x="548" y="528"/>
                    <a:pt x="500" y="980"/>
                    <a:pt x="726" y="1302"/>
                  </a:cubicBezTo>
                  <a:lnTo>
                    <a:pt x="60" y="1968"/>
                  </a:lnTo>
                  <a:cubicBezTo>
                    <a:pt x="0" y="2028"/>
                    <a:pt x="0" y="2147"/>
                    <a:pt x="60" y="2206"/>
                  </a:cubicBezTo>
                  <a:cubicBezTo>
                    <a:pt x="83" y="2242"/>
                    <a:pt x="131" y="2254"/>
                    <a:pt x="167" y="2254"/>
                  </a:cubicBezTo>
                  <a:cubicBezTo>
                    <a:pt x="214" y="2254"/>
                    <a:pt x="262" y="2242"/>
                    <a:pt x="286" y="2206"/>
                  </a:cubicBezTo>
                  <a:lnTo>
                    <a:pt x="964" y="1540"/>
                  </a:lnTo>
                  <a:cubicBezTo>
                    <a:pt x="1095" y="1635"/>
                    <a:pt x="1262" y="1671"/>
                    <a:pt x="1417" y="1671"/>
                  </a:cubicBezTo>
                  <a:cubicBezTo>
                    <a:pt x="1643" y="1671"/>
                    <a:pt x="1857" y="1587"/>
                    <a:pt x="2012" y="1421"/>
                  </a:cubicBezTo>
                  <a:cubicBezTo>
                    <a:pt x="2357" y="1111"/>
                    <a:pt x="2357" y="575"/>
                    <a:pt x="2024" y="242"/>
                  </a:cubicBezTo>
                  <a:cubicBezTo>
                    <a:pt x="1857" y="81"/>
                    <a:pt x="1640" y="1"/>
                    <a:pt x="14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2" name="Google Shape;362;p13"/>
          <p:cNvGrpSpPr/>
          <p:nvPr/>
        </p:nvGrpSpPr>
        <p:grpSpPr>
          <a:xfrm>
            <a:off x="889343" y="3801227"/>
            <a:ext cx="351585" cy="339705"/>
            <a:chOff x="889343" y="3801227"/>
            <a:chExt cx="351585" cy="339705"/>
          </a:xfrm>
        </p:grpSpPr>
        <p:sp>
          <p:nvSpPr>
            <p:cNvPr id="363" name="Google Shape;363;p13"/>
            <p:cNvSpPr/>
            <p:nvPr/>
          </p:nvSpPr>
          <p:spPr>
            <a:xfrm>
              <a:off x="1014954" y="4068479"/>
              <a:ext cx="35862" cy="10233"/>
            </a:xfrm>
            <a:custGeom>
              <a:rect b="b" l="l" r="r" t="t"/>
              <a:pathLst>
                <a:path extrusionOk="0" h="323" w="1132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22"/>
                    <a:pt x="167" y="322"/>
                  </a:cubicBezTo>
                  <a:lnTo>
                    <a:pt x="977" y="322"/>
                  </a:lnTo>
                  <a:cubicBezTo>
                    <a:pt x="1060" y="322"/>
                    <a:pt x="1131" y="251"/>
                    <a:pt x="1131" y="168"/>
                  </a:cubicBezTo>
                  <a:cubicBezTo>
                    <a:pt x="1131" y="72"/>
                    <a:pt x="1060" y="1"/>
                    <a:pt x="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889343" y="3801227"/>
              <a:ext cx="351585" cy="339705"/>
            </a:xfrm>
            <a:custGeom>
              <a:rect b="b" l="l" r="r" t="t"/>
              <a:pathLst>
                <a:path extrusionOk="0" h="10723" w="11098">
                  <a:moveTo>
                    <a:pt x="3894" y="746"/>
                  </a:moveTo>
                  <a:lnTo>
                    <a:pt x="3894" y="746"/>
                  </a:lnTo>
                  <a:cubicBezTo>
                    <a:pt x="3763" y="1079"/>
                    <a:pt x="3572" y="1281"/>
                    <a:pt x="3418" y="1400"/>
                  </a:cubicBezTo>
                  <a:cubicBezTo>
                    <a:pt x="3465" y="1115"/>
                    <a:pt x="3644" y="865"/>
                    <a:pt x="3894" y="746"/>
                  </a:cubicBezTo>
                  <a:close/>
                  <a:moveTo>
                    <a:pt x="4823" y="662"/>
                  </a:moveTo>
                  <a:cubicBezTo>
                    <a:pt x="5275" y="662"/>
                    <a:pt x="5656" y="1043"/>
                    <a:pt x="5656" y="1496"/>
                  </a:cubicBezTo>
                  <a:lnTo>
                    <a:pt x="5656" y="2008"/>
                  </a:lnTo>
                  <a:cubicBezTo>
                    <a:pt x="4715" y="1912"/>
                    <a:pt x="4418" y="1067"/>
                    <a:pt x="4323" y="662"/>
                  </a:cubicBezTo>
                  <a:close/>
                  <a:moveTo>
                    <a:pt x="3108" y="2377"/>
                  </a:moveTo>
                  <a:lnTo>
                    <a:pt x="3108" y="2508"/>
                  </a:lnTo>
                  <a:cubicBezTo>
                    <a:pt x="3108" y="2591"/>
                    <a:pt x="3108" y="2674"/>
                    <a:pt x="3120" y="2746"/>
                  </a:cubicBezTo>
                  <a:cubicBezTo>
                    <a:pt x="3060" y="2710"/>
                    <a:pt x="3037" y="2651"/>
                    <a:pt x="3037" y="2555"/>
                  </a:cubicBezTo>
                  <a:cubicBezTo>
                    <a:pt x="3037" y="2484"/>
                    <a:pt x="3060" y="2424"/>
                    <a:pt x="3108" y="2377"/>
                  </a:cubicBezTo>
                  <a:close/>
                  <a:moveTo>
                    <a:pt x="5966" y="2377"/>
                  </a:moveTo>
                  <a:cubicBezTo>
                    <a:pt x="6013" y="2424"/>
                    <a:pt x="6037" y="2484"/>
                    <a:pt x="6037" y="2555"/>
                  </a:cubicBezTo>
                  <a:cubicBezTo>
                    <a:pt x="6037" y="2627"/>
                    <a:pt x="5989" y="2710"/>
                    <a:pt x="5954" y="2746"/>
                  </a:cubicBezTo>
                  <a:cubicBezTo>
                    <a:pt x="5966" y="2674"/>
                    <a:pt x="5966" y="2603"/>
                    <a:pt x="5966" y="2508"/>
                  </a:cubicBezTo>
                  <a:lnTo>
                    <a:pt x="5966" y="2377"/>
                  </a:lnTo>
                  <a:close/>
                  <a:moveTo>
                    <a:pt x="6870" y="3460"/>
                  </a:moveTo>
                  <a:lnTo>
                    <a:pt x="6870" y="3746"/>
                  </a:lnTo>
                  <a:lnTo>
                    <a:pt x="5430" y="3746"/>
                  </a:lnTo>
                  <a:cubicBezTo>
                    <a:pt x="5513" y="3651"/>
                    <a:pt x="5608" y="3567"/>
                    <a:pt x="5680" y="3460"/>
                  </a:cubicBezTo>
                  <a:close/>
                  <a:moveTo>
                    <a:pt x="4108" y="1055"/>
                  </a:moveTo>
                  <a:cubicBezTo>
                    <a:pt x="4323" y="1698"/>
                    <a:pt x="4823" y="2258"/>
                    <a:pt x="5656" y="2317"/>
                  </a:cubicBezTo>
                  <a:lnTo>
                    <a:pt x="5656" y="2508"/>
                  </a:lnTo>
                  <a:cubicBezTo>
                    <a:pt x="5656" y="2984"/>
                    <a:pt x="5394" y="3424"/>
                    <a:pt x="5001" y="3663"/>
                  </a:cubicBezTo>
                  <a:lnTo>
                    <a:pt x="4799" y="3758"/>
                  </a:lnTo>
                  <a:cubicBezTo>
                    <a:pt x="4721" y="3811"/>
                    <a:pt x="4629" y="3838"/>
                    <a:pt x="4535" y="3838"/>
                  </a:cubicBezTo>
                  <a:cubicBezTo>
                    <a:pt x="4442" y="3838"/>
                    <a:pt x="4346" y="3811"/>
                    <a:pt x="4263" y="3758"/>
                  </a:cubicBezTo>
                  <a:lnTo>
                    <a:pt x="4073" y="3663"/>
                  </a:lnTo>
                  <a:cubicBezTo>
                    <a:pt x="3668" y="3424"/>
                    <a:pt x="3418" y="2984"/>
                    <a:pt x="3418" y="2508"/>
                  </a:cubicBezTo>
                  <a:lnTo>
                    <a:pt x="3418" y="2174"/>
                  </a:lnTo>
                  <a:lnTo>
                    <a:pt x="3418" y="1769"/>
                  </a:lnTo>
                  <a:cubicBezTo>
                    <a:pt x="3584" y="1698"/>
                    <a:pt x="3882" y="1484"/>
                    <a:pt x="4108" y="1055"/>
                  </a:cubicBezTo>
                  <a:close/>
                  <a:moveTo>
                    <a:pt x="4977" y="4055"/>
                  </a:moveTo>
                  <a:lnTo>
                    <a:pt x="4977" y="4591"/>
                  </a:lnTo>
                  <a:lnTo>
                    <a:pt x="4537" y="4913"/>
                  </a:lnTo>
                  <a:lnTo>
                    <a:pt x="4084" y="4591"/>
                  </a:lnTo>
                  <a:lnTo>
                    <a:pt x="4084" y="4055"/>
                  </a:lnTo>
                  <a:lnTo>
                    <a:pt x="4120" y="4055"/>
                  </a:lnTo>
                  <a:cubicBezTo>
                    <a:pt x="4251" y="4139"/>
                    <a:pt x="4382" y="4163"/>
                    <a:pt x="4537" y="4163"/>
                  </a:cubicBezTo>
                  <a:cubicBezTo>
                    <a:pt x="4680" y="4163"/>
                    <a:pt x="4823" y="4139"/>
                    <a:pt x="4954" y="4055"/>
                  </a:cubicBezTo>
                  <a:close/>
                  <a:moveTo>
                    <a:pt x="4084" y="4972"/>
                  </a:moveTo>
                  <a:lnTo>
                    <a:pt x="4299" y="5115"/>
                  </a:lnTo>
                  <a:lnTo>
                    <a:pt x="4084" y="5365"/>
                  </a:lnTo>
                  <a:lnTo>
                    <a:pt x="4084" y="4972"/>
                  </a:lnTo>
                  <a:close/>
                  <a:moveTo>
                    <a:pt x="4977" y="4984"/>
                  </a:moveTo>
                  <a:lnTo>
                    <a:pt x="4977" y="5389"/>
                  </a:lnTo>
                  <a:lnTo>
                    <a:pt x="4775" y="5127"/>
                  </a:lnTo>
                  <a:lnTo>
                    <a:pt x="4977" y="4984"/>
                  </a:lnTo>
                  <a:close/>
                  <a:moveTo>
                    <a:pt x="4977" y="5925"/>
                  </a:moveTo>
                  <a:lnTo>
                    <a:pt x="4977" y="6330"/>
                  </a:lnTo>
                  <a:lnTo>
                    <a:pt x="4942" y="6008"/>
                  </a:lnTo>
                  <a:lnTo>
                    <a:pt x="4977" y="5925"/>
                  </a:lnTo>
                  <a:close/>
                  <a:moveTo>
                    <a:pt x="4084" y="5925"/>
                  </a:moveTo>
                  <a:lnTo>
                    <a:pt x="4144" y="6008"/>
                  </a:lnTo>
                  <a:lnTo>
                    <a:pt x="4084" y="6353"/>
                  </a:lnTo>
                  <a:lnTo>
                    <a:pt x="4084" y="5925"/>
                  </a:lnTo>
                  <a:close/>
                  <a:moveTo>
                    <a:pt x="3775" y="4889"/>
                  </a:moveTo>
                  <a:lnTo>
                    <a:pt x="3775" y="7139"/>
                  </a:lnTo>
                  <a:lnTo>
                    <a:pt x="1632" y="7139"/>
                  </a:lnTo>
                  <a:lnTo>
                    <a:pt x="1632" y="6615"/>
                  </a:lnTo>
                  <a:cubicBezTo>
                    <a:pt x="1632" y="6044"/>
                    <a:pt x="1977" y="5520"/>
                    <a:pt x="2513" y="5306"/>
                  </a:cubicBezTo>
                  <a:cubicBezTo>
                    <a:pt x="2537" y="5294"/>
                    <a:pt x="2584" y="5282"/>
                    <a:pt x="2620" y="5270"/>
                  </a:cubicBezTo>
                  <a:lnTo>
                    <a:pt x="3775" y="4889"/>
                  </a:lnTo>
                  <a:close/>
                  <a:moveTo>
                    <a:pt x="4537" y="5341"/>
                  </a:moveTo>
                  <a:lnTo>
                    <a:pt x="4775" y="5627"/>
                  </a:lnTo>
                  <a:lnTo>
                    <a:pt x="4620" y="5901"/>
                  </a:lnTo>
                  <a:cubicBezTo>
                    <a:pt x="4608" y="5937"/>
                    <a:pt x="4596" y="5960"/>
                    <a:pt x="4608" y="6008"/>
                  </a:cubicBezTo>
                  <a:lnTo>
                    <a:pt x="4787" y="7139"/>
                  </a:lnTo>
                  <a:lnTo>
                    <a:pt x="4299" y="7139"/>
                  </a:lnTo>
                  <a:lnTo>
                    <a:pt x="4477" y="6008"/>
                  </a:lnTo>
                  <a:cubicBezTo>
                    <a:pt x="4477" y="5984"/>
                    <a:pt x="4465" y="5937"/>
                    <a:pt x="4442" y="5901"/>
                  </a:cubicBezTo>
                  <a:lnTo>
                    <a:pt x="4299" y="5627"/>
                  </a:lnTo>
                  <a:lnTo>
                    <a:pt x="4537" y="5341"/>
                  </a:lnTo>
                  <a:close/>
                  <a:moveTo>
                    <a:pt x="6882" y="4044"/>
                  </a:moveTo>
                  <a:lnTo>
                    <a:pt x="6859" y="4591"/>
                  </a:lnTo>
                  <a:cubicBezTo>
                    <a:pt x="6859" y="4651"/>
                    <a:pt x="6882" y="4698"/>
                    <a:pt x="6930" y="4734"/>
                  </a:cubicBezTo>
                  <a:cubicBezTo>
                    <a:pt x="6966" y="4746"/>
                    <a:pt x="6990" y="4758"/>
                    <a:pt x="7025" y="4758"/>
                  </a:cubicBezTo>
                  <a:cubicBezTo>
                    <a:pt x="7049" y="4758"/>
                    <a:pt x="7061" y="4758"/>
                    <a:pt x="7085" y="4746"/>
                  </a:cubicBezTo>
                  <a:lnTo>
                    <a:pt x="8109" y="4270"/>
                  </a:lnTo>
                  <a:cubicBezTo>
                    <a:pt x="8156" y="4282"/>
                    <a:pt x="8180" y="4282"/>
                    <a:pt x="8228" y="4294"/>
                  </a:cubicBezTo>
                  <a:lnTo>
                    <a:pt x="8192" y="7985"/>
                  </a:lnTo>
                  <a:lnTo>
                    <a:pt x="870" y="7985"/>
                  </a:lnTo>
                  <a:lnTo>
                    <a:pt x="870" y="4055"/>
                  </a:lnTo>
                  <a:lnTo>
                    <a:pt x="3775" y="4055"/>
                  </a:lnTo>
                  <a:lnTo>
                    <a:pt x="3775" y="4567"/>
                  </a:lnTo>
                  <a:lnTo>
                    <a:pt x="2525" y="4972"/>
                  </a:lnTo>
                  <a:cubicBezTo>
                    <a:pt x="2275" y="5044"/>
                    <a:pt x="2060" y="5175"/>
                    <a:pt x="1870" y="5341"/>
                  </a:cubicBezTo>
                  <a:cubicBezTo>
                    <a:pt x="1525" y="5663"/>
                    <a:pt x="1322" y="6115"/>
                    <a:pt x="1322" y="6615"/>
                  </a:cubicBezTo>
                  <a:lnTo>
                    <a:pt x="1322" y="7294"/>
                  </a:lnTo>
                  <a:cubicBezTo>
                    <a:pt x="1322" y="7377"/>
                    <a:pt x="1394" y="7449"/>
                    <a:pt x="1477" y="7449"/>
                  </a:cubicBezTo>
                  <a:lnTo>
                    <a:pt x="7621" y="7449"/>
                  </a:lnTo>
                  <a:cubicBezTo>
                    <a:pt x="7704" y="7449"/>
                    <a:pt x="7775" y="7377"/>
                    <a:pt x="7775" y="7294"/>
                  </a:cubicBezTo>
                  <a:lnTo>
                    <a:pt x="7775" y="6711"/>
                  </a:lnTo>
                  <a:cubicBezTo>
                    <a:pt x="7775" y="6615"/>
                    <a:pt x="7704" y="6544"/>
                    <a:pt x="7621" y="6544"/>
                  </a:cubicBezTo>
                  <a:cubicBezTo>
                    <a:pt x="7525" y="6544"/>
                    <a:pt x="7454" y="6615"/>
                    <a:pt x="7454" y="6711"/>
                  </a:cubicBezTo>
                  <a:lnTo>
                    <a:pt x="7454" y="7139"/>
                  </a:lnTo>
                  <a:lnTo>
                    <a:pt x="5311" y="7139"/>
                  </a:lnTo>
                  <a:lnTo>
                    <a:pt x="5311" y="4889"/>
                  </a:lnTo>
                  <a:lnTo>
                    <a:pt x="6466" y="5270"/>
                  </a:lnTo>
                  <a:cubicBezTo>
                    <a:pt x="6882" y="5401"/>
                    <a:pt x="7228" y="5722"/>
                    <a:pt x="7382" y="6139"/>
                  </a:cubicBezTo>
                  <a:cubicBezTo>
                    <a:pt x="7401" y="6212"/>
                    <a:pt x="7461" y="6243"/>
                    <a:pt x="7525" y="6243"/>
                  </a:cubicBezTo>
                  <a:cubicBezTo>
                    <a:pt x="7545" y="6243"/>
                    <a:pt x="7565" y="6240"/>
                    <a:pt x="7585" y="6234"/>
                  </a:cubicBezTo>
                  <a:cubicBezTo>
                    <a:pt x="7680" y="6199"/>
                    <a:pt x="7704" y="6115"/>
                    <a:pt x="7680" y="6020"/>
                  </a:cubicBezTo>
                  <a:cubicBezTo>
                    <a:pt x="7502" y="5520"/>
                    <a:pt x="7085" y="5115"/>
                    <a:pt x="6573" y="4948"/>
                  </a:cubicBezTo>
                  <a:lnTo>
                    <a:pt x="5323" y="4556"/>
                  </a:lnTo>
                  <a:lnTo>
                    <a:pt x="5323" y="4044"/>
                  </a:lnTo>
                  <a:close/>
                  <a:moveTo>
                    <a:pt x="4787" y="9199"/>
                  </a:moveTo>
                  <a:lnTo>
                    <a:pt x="4918" y="9818"/>
                  </a:lnTo>
                  <a:lnTo>
                    <a:pt x="4120" y="9818"/>
                  </a:lnTo>
                  <a:lnTo>
                    <a:pt x="4263" y="9199"/>
                  </a:lnTo>
                  <a:close/>
                  <a:moveTo>
                    <a:pt x="5858" y="10128"/>
                  </a:moveTo>
                  <a:lnTo>
                    <a:pt x="5858" y="10425"/>
                  </a:lnTo>
                  <a:lnTo>
                    <a:pt x="3227" y="10425"/>
                  </a:lnTo>
                  <a:lnTo>
                    <a:pt x="3227" y="10128"/>
                  </a:lnTo>
                  <a:close/>
                  <a:moveTo>
                    <a:pt x="8622" y="1"/>
                  </a:moveTo>
                  <a:cubicBezTo>
                    <a:pt x="8115" y="1"/>
                    <a:pt x="7612" y="175"/>
                    <a:pt x="7216" y="519"/>
                  </a:cubicBezTo>
                  <a:cubicBezTo>
                    <a:pt x="7156" y="579"/>
                    <a:pt x="7144" y="686"/>
                    <a:pt x="7204" y="746"/>
                  </a:cubicBezTo>
                  <a:cubicBezTo>
                    <a:pt x="7237" y="778"/>
                    <a:pt x="7280" y="797"/>
                    <a:pt x="7322" y="797"/>
                  </a:cubicBezTo>
                  <a:cubicBezTo>
                    <a:pt x="7357" y="797"/>
                    <a:pt x="7391" y="784"/>
                    <a:pt x="7418" y="757"/>
                  </a:cubicBezTo>
                  <a:cubicBezTo>
                    <a:pt x="7764" y="464"/>
                    <a:pt x="8195" y="314"/>
                    <a:pt x="8630" y="314"/>
                  </a:cubicBezTo>
                  <a:cubicBezTo>
                    <a:pt x="8989" y="314"/>
                    <a:pt x="9351" y="416"/>
                    <a:pt x="9668" y="626"/>
                  </a:cubicBezTo>
                  <a:cubicBezTo>
                    <a:pt x="10514" y="1186"/>
                    <a:pt x="10752" y="2353"/>
                    <a:pt x="10180" y="3198"/>
                  </a:cubicBezTo>
                  <a:cubicBezTo>
                    <a:pt x="9883" y="3639"/>
                    <a:pt x="9430" y="3925"/>
                    <a:pt x="8930" y="3996"/>
                  </a:cubicBezTo>
                  <a:lnTo>
                    <a:pt x="8883" y="3996"/>
                  </a:lnTo>
                  <a:cubicBezTo>
                    <a:pt x="8799" y="4014"/>
                    <a:pt x="8716" y="4023"/>
                    <a:pt x="8631" y="4023"/>
                  </a:cubicBezTo>
                  <a:cubicBezTo>
                    <a:pt x="8546" y="4023"/>
                    <a:pt x="8460" y="4014"/>
                    <a:pt x="8371" y="3996"/>
                  </a:cubicBezTo>
                  <a:cubicBezTo>
                    <a:pt x="8287" y="3984"/>
                    <a:pt x="8192" y="3972"/>
                    <a:pt x="8109" y="3936"/>
                  </a:cubicBezTo>
                  <a:cubicBezTo>
                    <a:pt x="8099" y="3933"/>
                    <a:pt x="8089" y="3932"/>
                    <a:pt x="8078" y="3932"/>
                  </a:cubicBezTo>
                  <a:cubicBezTo>
                    <a:pt x="8049" y="3932"/>
                    <a:pt x="8019" y="3943"/>
                    <a:pt x="8002" y="3960"/>
                  </a:cubicBezTo>
                  <a:lnTo>
                    <a:pt x="7156" y="4341"/>
                  </a:lnTo>
                  <a:lnTo>
                    <a:pt x="7204" y="3401"/>
                  </a:lnTo>
                  <a:cubicBezTo>
                    <a:pt x="7204" y="3365"/>
                    <a:pt x="7180" y="3329"/>
                    <a:pt x="7168" y="3305"/>
                  </a:cubicBezTo>
                  <a:cubicBezTo>
                    <a:pt x="6680" y="2686"/>
                    <a:pt x="6632" y="1829"/>
                    <a:pt x="7049" y="1174"/>
                  </a:cubicBezTo>
                  <a:cubicBezTo>
                    <a:pt x="7097" y="1103"/>
                    <a:pt x="7085" y="996"/>
                    <a:pt x="7001" y="948"/>
                  </a:cubicBezTo>
                  <a:cubicBezTo>
                    <a:pt x="6976" y="931"/>
                    <a:pt x="6946" y="923"/>
                    <a:pt x="6917" y="923"/>
                  </a:cubicBezTo>
                  <a:cubicBezTo>
                    <a:pt x="6863" y="923"/>
                    <a:pt x="6810" y="949"/>
                    <a:pt x="6787" y="996"/>
                  </a:cubicBezTo>
                  <a:cubicBezTo>
                    <a:pt x="6382" y="1650"/>
                    <a:pt x="6347" y="2448"/>
                    <a:pt x="6692" y="3103"/>
                  </a:cubicBezTo>
                  <a:lnTo>
                    <a:pt x="5858" y="3103"/>
                  </a:lnTo>
                  <a:cubicBezTo>
                    <a:pt x="5858" y="3091"/>
                    <a:pt x="5870" y="3091"/>
                    <a:pt x="5870" y="3079"/>
                  </a:cubicBezTo>
                  <a:cubicBezTo>
                    <a:pt x="6156" y="3043"/>
                    <a:pt x="6382" y="2805"/>
                    <a:pt x="6382" y="2531"/>
                  </a:cubicBezTo>
                  <a:cubicBezTo>
                    <a:pt x="6382" y="2270"/>
                    <a:pt x="6216" y="2067"/>
                    <a:pt x="5978" y="1996"/>
                  </a:cubicBezTo>
                  <a:lnTo>
                    <a:pt x="5978" y="1460"/>
                  </a:lnTo>
                  <a:cubicBezTo>
                    <a:pt x="5978" y="817"/>
                    <a:pt x="5454" y="305"/>
                    <a:pt x="4835" y="305"/>
                  </a:cubicBezTo>
                  <a:lnTo>
                    <a:pt x="4263" y="305"/>
                  </a:lnTo>
                  <a:cubicBezTo>
                    <a:pt x="4227" y="305"/>
                    <a:pt x="4180" y="305"/>
                    <a:pt x="4132" y="329"/>
                  </a:cubicBezTo>
                  <a:cubicBezTo>
                    <a:pt x="3549" y="400"/>
                    <a:pt x="3120" y="888"/>
                    <a:pt x="3120" y="1472"/>
                  </a:cubicBezTo>
                  <a:lnTo>
                    <a:pt x="3120" y="2008"/>
                  </a:lnTo>
                  <a:cubicBezTo>
                    <a:pt x="2894" y="2079"/>
                    <a:pt x="2715" y="2293"/>
                    <a:pt x="2715" y="2543"/>
                  </a:cubicBezTo>
                  <a:cubicBezTo>
                    <a:pt x="2715" y="2829"/>
                    <a:pt x="2941" y="3079"/>
                    <a:pt x="3227" y="3091"/>
                  </a:cubicBezTo>
                  <a:cubicBezTo>
                    <a:pt x="3227" y="3103"/>
                    <a:pt x="3239" y="3103"/>
                    <a:pt x="3239" y="3127"/>
                  </a:cubicBezTo>
                  <a:lnTo>
                    <a:pt x="155" y="3127"/>
                  </a:lnTo>
                  <a:cubicBezTo>
                    <a:pt x="72" y="3127"/>
                    <a:pt x="1" y="3198"/>
                    <a:pt x="1" y="3282"/>
                  </a:cubicBezTo>
                  <a:lnTo>
                    <a:pt x="1" y="9020"/>
                  </a:lnTo>
                  <a:cubicBezTo>
                    <a:pt x="1" y="9104"/>
                    <a:pt x="72" y="9175"/>
                    <a:pt x="155" y="9175"/>
                  </a:cubicBezTo>
                  <a:lnTo>
                    <a:pt x="1441" y="9175"/>
                  </a:lnTo>
                  <a:cubicBezTo>
                    <a:pt x="1525" y="9175"/>
                    <a:pt x="1608" y="9104"/>
                    <a:pt x="1608" y="9020"/>
                  </a:cubicBezTo>
                  <a:cubicBezTo>
                    <a:pt x="1608" y="8925"/>
                    <a:pt x="1525" y="8854"/>
                    <a:pt x="1441" y="8854"/>
                  </a:cubicBezTo>
                  <a:lnTo>
                    <a:pt x="322" y="8854"/>
                  </a:lnTo>
                  <a:lnTo>
                    <a:pt x="322" y="3436"/>
                  </a:lnTo>
                  <a:lnTo>
                    <a:pt x="3418" y="3436"/>
                  </a:lnTo>
                  <a:cubicBezTo>
                    <a:pt x="3489" y="3544"/>
                    <a:pt x="3572" y="3627"/>
                    <a:pt x="3668" y="3722"/>
                  </a:cubicBezTo>
                  <a:lnTo>
                    <a:pt x="739" y="3722"/>
                  </a:lnTo>
                  <a:cubicBezTo>
                    <a:pt x="655" y="3722"/>
                    <a:pt x="572" y="3794"/>
                    <a:pt x="572" y="3877"/>
                  </a:cubicBezTo>
                  <a:lnTo>
                    <a:pt x="572" y="8127"/>
                  </a:lnTo>
                  <a:cubicBezTo>
                    <a:pt x="572" y="8211"/>
                    <a:pt x="655" y="8282"/>
                    <a:pt x="739" y="8282"/>
                  </a:cubicBezTo>
                  <a:lnTo>
                    <a:pt x="8394" y="8282"/>
                  </a:lnTo>
                  <a:cubicBezTo>
                    <a:pt x="8478" y="8282"/>
                    <a:pt x="8549" y="8211"/>
                    <a:pt x="8549" y="8127"/>
                  </a:cubicBezTo>
                  <a:lnTo>
                    <a:pt x="8549" y="4317"/>
                  </a:lnTo>
                  <a:lnTo>
                    <a:pt x="8787" y="4317"/>
                  </a:lnTo>
                  <a:lnTo>
                    <a:pt x="8787" y="8842"/>
                  </a:lnTo>
                  <a:lnTo>
                    <a:pt x="2096" y="8842"/>
                  </a:lnTo>
                  <a:cubicBezTo>
                    <a:pt x="2001" y="8842"/>
                    <a:pt x="1929" y="8913"/>
                    <a:pt x="1929" y="8997"/>
                  </a:cubicBezTo>
                  <a:cubicBezTo>
                    <a:pt x="1929" y="9092"/>
                    <a:pt x="2001" y="9163"/>
                    <a:pt x="2096" y="9163"/>
                  </a:cubicBezTo>
                  <a:lnTo>
                    <a:pt x="3989" y="9163"/>
                  </a:lnTo>
                  <a:lnTo>
                    <a:pt x="3846" y="9794"/>
                  </a:lnTo>
                  <a:lnTo>
                    <a:pt x="3108" y="9794"/>
                  </a:lnTo>
                  <a:cubicBezTo>
                    <a:pt x="3013" y="9794"/>
                    <a:pt x="2941" y="9866"/>
                    <a:pt x="2941" y="9949"/>
                  </a:cubicBezTo>
                  <a:lnTo>
                    <a:pt x="2941" y="10568"/>
                  </a:lnTo>
                  <a:cubicBezTo>
                    <a:pt x="2941" y="10652"/>
                    <a:pt x="3013" y="10723"/>
                    <a:pt x="3108" y="10723"/>
                  </a:cubicBezTo>
                  <a:lnTo>
                    <a:pt x="6049" y="10723"/>
                  </a:lnTo>
                  <a:cubicBezTo>
                    <a:pt x="6144" y="10723"/>
                    <a:pt x="6216" y="10652"/>
                    <a:pt x="6216" y="10568"/>
                  </a:cubicBezTo>
                  <a:lnTo>
                    <a:pt x="6216" y="9973"/>
                  </a:lnTo>
                  <a:cubicBezTo>
                    <a:pt x="6216" y="9878"/>
                    <a:pt x="6144" y="9806"/>
                    <a:pt x="6049" y="9806"/>
                  </a:cubicBezTo>
                  <a:lnTo>
                    <a:pt x="5311" y="9806"/>
                  </a:lnTo>
                  <a:lnTo>
                    <a:pt x="5180" y="9175"/>
                  </a:lnTo>
                  <a:lnTo>
                    <a:pt x="8930" y="9175"/>
                  </a:lnTo>
                  <a:cubicBezTo>
                    <a:pt x="9014" y="9175"/>
                    <a:pt x="9085" y="9104"/>
                    <a:pt x="9085" y="9008"/>
                  </a:cubicBezTo>
                  <a:lnTo>
                    <a:pt x="9085" y="4282"/>
                  </a:lnTo>
                  <a:cubicBezTo>
                    <a:pt x="9621" y="4163"/>
                    <a:pt x="10121" y="3853"/>
                    <a:pt x="10442" y="3353"/>
                  </a:cubicBezTo>
                  <a:cubicBezTo>
                    <a:pt x="11097" y="2377"/>
                    <a:pt x="10835" y="1019"/>
                    <a:pt x="9835" y="365"/>
                  </a:cubicBezTo>
                  <a:cubicBezTo>
                    <a:pt x="9467" y="121"/>
                    <a:pt x="9043" y="1"/>
                    <a:pt x="86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1148865" y="3851598"/>
              <a:ext cx="27181" cy="51733"/>
            </a:xfrm>
            <a:custGeom>
              <a:rect b="b" l="l" r="r" t="t"/>
              <a:pathLst>
                <a:path extrusionOk="0" h="1633" w="858">
                  <a:moveTo>
                    <a:pt x="179" y="1"/>
                  </a:moveTo>
                  <a:cubicBezTo>
                    <a:pt x="95" y="1"/>
                    <a:pt x="24" y="72"/>
                    <a:pt x="24" y="168"/>
                  </a:cubicBezTo>
                  <a:cubicBezTo>
                    <a:pt x="24" y="251"/>
                    <a:pt x="95" y="322"/>
                    <a:pt x="179" y="322"/>
                  </a:cubicBezTo>
                  <a:lnTo>
                    <a:pt x="274" y="322"/>
                  </a:lnTo>
                  <a:lnTo>
                    <a:pt x="274" y="1311"/>
                  </a:lnTo>
                  <a:lnTo>
                    <a:pt x="167" y="1311"/>
                  </a:lnTo>
                  <a:cubicBezTo>
                    <a:pt x="83" y="1311"/>
                    <a:pt x="0" y="1382"/>
                    <a:pt x="0" y="1477"/>
                  </a:cubicBezTo>
                  <a:cubicBezTo>
                    <a:pt x="0" y="1561"/>
                    <a:pt x="83" y="1632"/>
                    <a:pt x="167" y="1632"/>
                  </a:cubicBezTo>
                  <a:lnTo>
                    <a:pt x="691" y="1632"/>
                  </a:lnTo>
                  <a:cubicBezTo>
                    <a:pt x="774" y="1632"/>
                    <a:pt x="857" y="1561"/>
                    <a:pt x="857" y="1477"/>
                  </a:cubicBezTo>
                  <a:cubicBezTo>
                    <a:pt x="857" y="1358"/>
                    <a:pt x="774" y="1299"/>
                    <a:pt x="691" y="1299"/>
                  </a:cubicBezTo>
                  <a:lnTo>
                    <a:pt x="583" y="1299"/>
                  </a:lnTo>
                  <a:lnTo>
                    <a:pt x="583" y="168"/>
                  </a:lnTo>
                  <a:cubicBezTo>
                    <a:pt x="583" y="72"/>
                    <a:pt x="512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1152255" y="3836138"/>
              <a:ext cx="15111" cy="15111"/>
            </a:xfrm>
            <a:custGeom>
              <a:rect b="b" l="l" r="r" t="t"/>
              <a:pathLst>
                <a:path extrusionOk="0" h="477" w="477">
                  <a:moveTo>
                    <a:pt x="238" y="1"/>
                  </a:moveTo>
                  <a:cubicBezTo>
                    <a:pt x="107" y="1"/>
                    <a:pt x="0" y="96"/>
                    <a:pt x="0" y="239"/>
                  </a:cubicBezTo>
                  <a:cubicBezTo>
                    <a:pt x="0" y="370"/>
                    <a:pt x="107" y="477"/>
                    <a:pt x="238" y="477"/>
                  </a:cubicBezTo>
                  <a:cubicBezTo>
                    <a:pt x="369" y="477"/>
                    <a:pt x="476" y="370"/>
                    <a:pt x="476" y="239"/>
                  </a:cubicBezTo>
                  <a:cubicBezTo>
                    <a:pt x="476" y="96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1022494" y="3867438"/>
              <a:ext cx="19642" cy="29843"/>
            </a:xfrm>
            <a:custGeom>
              <a:rect b="b" l="l" r="r" t="t"/>
              <a:pathLst>
                <a:path extrusionOk="0" h="942" w="620">
                  <a:moveTo>
                    <a:pt x="167" y="1"/>
                  </a:moveTo>
                  <a:cubicBezTo>
                    <a:pt x="84" y="1"/>
                    <a:pt x="0" y="84"/>
                    <a:pt x="0" y="168"/>
                  </a:cubicBezTo>
                  <a:lnTo>
                    <a:pt x="0" y="775"/>
                  </a:lnTo>
                  <a:cubicBezTo>
                    <a:pt x="0" y="870"/>
                    <a:pt x="84" y="942"/>
                    <a:pt x="167" y="942"/>
                  </a:cubicBezTo>
                  <a:lnTo>
                    <a:pt x="441" y="942"/>
                  </a:lnTo>
                  <a:cubicBezTo>
                    <a:pt x="524" y="942"/>
                    <a:pt x="596" y="870"/>
                    <a:pt x="596" y="775"/>
                  </a:cubicBezTo>
                  <a:cubicBezTo>
                    <a:pt x="620" y="692"/>
                    <a:pt x="536" y="620"/>
                    <a:pt x="453" y="620"/>
                  </a:cubicBezTo>
                  <a:lnTo>
                    <a:pt x="334" y="620"/>
                  </a:ln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8" name="Google Shape;368;p13"/>
          <p:cNvGrpSpPr/>
          <p:nvPr/>
        </p:nvGrpSpPr>
        <p:grpSpPr>
          <a:xfrm>
            <a:off x="4896609" y="4260872"/>
            <a:ext cx="278784" cy="355323"/>
            <a:chOff x="4896609" y="4260872"/>
            <a:chExt cx="278784" cy="355323"/>
          </a:xfrm>
        </p:grpSpPr>
        <p:sp>
          <p:nvSpPr>
            <p:cNvPr id="369" name="Google Shape;369;p13"/>
            <p:cNvSpPr/>
            <p:nvPr/>
          </p:nvSpPr>
          <p:spPr>
            <a:xfrm>
              <a:off x="4997700" y="4378151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346"/>
                  </a:lnTo>
                  <a:cubicBezTo>
                    <a:pt x="0" y="430"/>
                    <a:pt x="72" y="513"/>
                    <a:pt x="167" y="513"/>
                  </a:cubicBezTo>
                  <a:cubicBezTo>
                    <a:pt x="250" y="513"/>
                    <a:pt x="322" y="430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5064830" y="4378151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346"/>
                  </a:lnTo>
                  <a:cubicBezTo>
                    <a:pt x="1" y="430"/>
                    <a:pt x="72" y="513"/>
                    <a:pt x="156" y="513"/>
                  </a:cubicBezTo>
                  <a:cubicBezTo>
                    <a:pt x="251" y="513"/>
                    <a:pt x="322" y="430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5013160" y="4417498"/>
              <a:ext cx="46063" cy="15777"/>
            </a:xfrm>
            <a:custGeom>
              <a:rect b="b" l="l" r="r" t="t"/>
              <a:pathLst>
                <a:path extrusionOk="0" h="498" w="1454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53" y="200"/>
                    <a:pt x="1453" y="104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4896609" y="4260872"/>
              <a:ext cx="278784" cy="355323"/>
            </a:xfrm>
            <a:custGeom>
              <a:rect b="b" l="l" r="r" t="t"/>
              <a:pathLst>
                <a:path extrusionOk="0" h="11216" w="8800">
                  <a:moveTo>
                    <a:pt x="4418" y="322"/>
                  </a:moveTo>
                  <a:cubicBezTo>
                    <a:pt x="5108" y="322"/>
                    <a:pt x="5751" y="441"/>
                    <a:pt x="6299" y="655"/>
                  </a:cubicBezTo>
                  <a:cubicBezTo>
                    <a:pt x="6454" y="715"/>
                    <a:pt x="6537" y="845"/>
                    <a:pt x="6537" y="1000"/>
                  </a:cubicBezTo>
                  <a:lnTo>
                    <a:pt x="6537" y="1441"/>
                  </a:lnTo>
                  <a:cubicBezTo>
                    <a:pt x="5978" y="1203"/>
                    <a:pt x="5227" y="1048"/>
                    <a:pt x="4418" y="1048"/>
                  </a:cubicBezTo>
                  <a:cubicBezTo>
                    <a:pt x="3596" y="1048"/>
                    <a:pt x="2870" y="1203"/>
                    <a:pt x="2287" y="1441"/>
                  </a:cubicBezTo>
                  <a:lnTo>
                    <a:pt x="2287" y="1000"/>
                  </a:lnTo>
                  <a:cubicBezTo>
                    <a:pt x="2287" y="845"/>
                    <a:pt x="2394" y="715"/>
                    <a:pt x="2525" y="655"/>
                  </a:cubicBezTo>
                  <a:cubicBezTo>
                    <a:pt x="3060" y="441"/>
                    <a:pt x="3715" y="322"/>
                    <a:pt x="4418" y="322"/>
                  </a:cubicBezTo>
                  <a:close/>
                  <a:moveTo>
                    <a:pt x="1870" y="4715"/>
                  </a:moveTo>
                  <a:cubicBezTo>
                    <a:pt x="1929" y="4715"/>
                    <a:pt x="1977" y="4763"/>
                    <a:pt x="1977" y="4822"/>
                  </a:cubicBezTo>
                  <a:cubicBezTo>
                    <a:pt x="1953" y="4882"/>
                    <a:pt x="1917" y="4929"/>
                    <a:pt x="1870" y="4929"/>
                  </a:cubicBezTo>
                  <a:cubicBezTo>
                    <a:pt x="1810" y="4929"/>
                    <a:pt x="1763" y="4882"/>
                    <a:pt x="1763" y="4822"/>
                  </a:cubicBezTo>
                  <a:cubicBezTo>
                    <a:pt x="1763" y="4763"/>
                    <a:pt x="1810" y="4715"/>
                    <a:pt x="1870" y="4715"/>
                  </a:cubicBezTo>
                  <a:close/>
                  <a:moveTo>
                    <a:pt x="6954" y="4715"/>
                  </a:moveTo>
                  <a:cubicBezTo>
                    <a:pt x="7013" y="4715"/>
                    <a:pt x="7061" y="4763"/>
                    <a:pt x="7061" y="4822"/>
                  </a:cubicBezTo>
                  <a:cubicBezTo>
                    <a:pt x="7061" y="4882"/>
                    <a:pt x="7013" y="4929"/>
                    <a:pt x="6954" y="4929"/>
                  </a:cubicBezTo>
                  <a:cubicBezTo>
                    <a:pt x="6894" y="4929"/>
                    <a:pt x="6859" y="4882"/>
                    <a:pt x="6859" y="4822"/>
                  </a:cubicBezTo>
                  <a:cubicBezTo>
                    <a:pt x="6859" y="4763"/>
                    <a:pt x="6894" y="4715"/>
                    <a:pt x="6954" y="4715"/>
                  </a:cubicBezTo>
                  <a:close/>
                  <a:moveTo>
                    <a:pt x="4382" y="1417"/>
                  </a:moveTo>
                  <a:cubicBezTo>
                    <a:pt x="6001" y="1417"/>
                    <a:pt x="7394" y="2072"/>
                    <a:pt x="7394" y="2822"/>
                  </a:cubicBezTo>
                  <a:cubicBezTo>
                    <a:pt x="7394" y="3143"/>
                    <a:pt x="7168" y="3382"/>
                    <a:pt x="6954" y="3536"/>
                  </a:cubicBezTo>
                  <a:lnTo>
                    <a:pt x="6656" y="3536"/>
                  </a:lnTo>
                  <a:cubicBezTo>
                    <a:pt x="6561" y="3536"/>
                    <a:pt x="6466" y="3453"/>
                    <a:pt x="6466" y="3346"/>
                  </a:cubicBezTo>
                  <a:lnTo>
                    <a:pt x="6466" y="2643"/>
                  </a:lnTo>
                  <a:cubicBezTo>
                    <a:pt x="6466" y="2500"/>
                    <a:pt x="6394" y="2286"/>
                    <a:pt x="6025" y="2096"/>
                  </a:cubicBezTo>
                  <a:cubicBezTo>
                    <a:pt x="6000" y="2081"/>
                    <a:pt x="5973" y="2074"/>
                    <a:pt x="5947" y="2074"/>
                  </a:cubicBezTo>
                  <a:cubicBezTo>
                    <a:pt x="5888" y="2074"/>
                    <a:pt x="5832" y="2109"/>
                    <a:pt x="5799" y="2167"/>
                  </a:cubicBezTo>
                  <a:cubicBezTo>
                    <a:pt x="5751" y="2250"/>
                    <a:pt x="5787" y="2346"/>
                    <a:pt x="5870" y="2393"/>
                  </a:cubicBezTo>
                  <a:cubicBezTo>
                    <a:pt x="6037" y="2489"/>
                    <a:pt x="6144" y="2572"/>
                    <a:pt x="6144" y="2643"/>
                  </a:cubicBezTo>
                  <a:lnTo>
                    <a:pt x="6144" y="3346"/>
                  </a:lnTo>
                  <a:cubicBezTo>
                    <a:pt x="6144" y="3632"/>
                    <a:pt x="6382" y="3870"/>
                    <a:pt x="6656" y="3870"/>
                  </a:cubicBezTo>
                  <a:lnTo>
                    <a:pt x="6930" y="3870"/>
                  </a:lnTo>
                  <a:cubicBezTo>
                    <a:pt x="7001" y="3870"/>
                    <a:pt x="7073" y="3893"/>
                    <a:pt x="7132" y="3953"/>
                  </a:cubicBezTo>
                  <a:cubicBezTo>
                    <a:pt x="7192" y="4013"/>
                    <a:pt x="7216" y="4096"/>
                    <a:pt x="7216" y="4167"/>
                  </a:cubicBezTo>
                  <a:cubicBezTo>
                    <a:pt x="7192" y="4298"/>
                    <a:pt x="7061" y="4417"/>
                    <a:pt x="6918" y="4417"/>
                  </a:cubicBezTo>
                  <a:lnTo>
                    <a:pt x="6835" y="4417"/>
                  </a:lnTo>
                  <a:lnTo>
                    <a:pt x="6835" y="4394"/>
                  </a:lnTo>
                  <a:cubicBezTo>
                    <a:pt x="6835" y="4298"/>
                    <a:pt x="6763" y="4227"/>
                    <a:pt x="6680" y="4227"/>
                  </a:cubicBezTo>
                  <a:cubicBezTo>
                    <a:pt x="6585" y="4227"/>
                    <a:pt x="6513" y="4298"/>
                    <a:pt x="6513" y="4394"/>
                  </a:cubicBezTo>
                  <a:cubicBezTo>
                    <a:pt x="6537" y="5227"/>
                    <a:pt x="6049" y="5977"/>
                    <a:pt x="5287" y="6322"/>
                  </a:cubicBezTo>
                  <a:lnTo>
                    <a:pt x="4573" y="6037"/>
                  </a:lnTo>
                  <a:lnTo>
                    <a:pt x="4573" y="5977"/>
                  </a:lnTo>
                  <a:cubicBezTo>
                    <a:pt x="4573" y="5894"/>
                    <a:pt x="4501" y="5822"/>
                    <a:pt x="4418" y="5822"/>
                  </a:cubicBezTo>
                  <a:cubicBezTo>
                    <a:pt x="4323" y="5822"/>
                    <a:pt x="4251" y="5894"/>
                    <a:pt x="4251" y="5977"/>
                  </a:cubicBezTo>
                  <a:lnTo>
                    <a:pt x="4251" y="6037"/>
                  </a:lnTo>
                  <a:lnTo>
                    <a:pt x="3537" y="6322"/>
                  </a:lnTo>
                  <a:cubicBezTo>
                    <a:pt x="2775" y="5977"/>
                    <a:pt x="2287" y="5227"/>
                    <a:pt x="2287" y="4394"/>
                  </a:cubicBezTo>
                  <a:cubicBezTo>
                    <a:pt x="2287" y="4298"/>
                    <a:pt x="2215" y="4227"/>
                    <a:pt x="2120" y="4227"/>
                  </a:cubicBezTo>
                  <a:cubicBezTo>
                    <a:pt x="2037" y="4227"/>
                    <a:pt x="1953" y="4298"/>
                    <a:pt x="1953" y="4394"/>
                  </a:cubicBezTo>
                  <a:lnTo>
                    <a:pt x="1953" y="4405"/>
                  </a:lnTo>
                  <a:lnTo>
                    <a:pt x="1858" y="4405"/>
                  </a:lnTo>
                  <a:cubicBezTo>
                    <a:pt x="1775" y="4405"/>
                    <a:pt x="1703" y="4370"/>
                    <a:pt x="1644" y="4310"/>
                  </a:cubicBezTo>
                  <a:cubicBezTo>
                    <a:pt x="1584" y="4251"/>
                    <a:pt x="1572" y="4179"/>
                    <a:pt x="1572" y="4108"/>
                  </a:cubicBezTo>
                  <a:cubicBezTo>
                    <a:pt x="1584" y="3977"/>
                    <a:pt x="1715" y="3858"/>
                    <a:pt x="1870" y="3858"/>
                  </a:cubicBezTo>
                  <a:lnTo>
                    <a:pt x="2108" y="3858"/>
                  </a:lnTo>
                  <a:cubicBezTo>
                    <a:pt x="2394" y="3858"/>
                    <a:pt x="2632" y="3620"/>
                    <a:pt x="2632" y="3334"/>
                  </a:cubicBezTo>
                  <a:lnTo>
                    <a:pt x="2632" y="2631"/>
                  </a:lnTo>
                  <a:cubicBezTo>
                    <a:pt x="2632" y="2560"/>
                    <a:pt x="2751" y="2405"/>
                    <a:pt x="3084" y="2286"/>
                  </a:cubicBezTo>
                  <a:cubicBezTo>
                    <a:pt x="3430" y="2155"/>
                    <a:pt x="3906" y="2096"/>
                    <a:pt x="4394" y="2096"/>
                  </a:cubicBezTo>
                  <a:cubicBezTo>
                    <a:pt x="4692" y="2096"/>
                    <a:pt x="4989" y="2131"/>
                    <a:pt x="5251" y="2167"/>
                  </a:cubicBezTo>
                  <a:cubicBezTo>
                    <a:pt x="5264" y="2171"/>
                    <a:pt x="5276" y="2172"/>
                    <a:pt x="5289" y="2172"/>
                  </a:cubicBezTo>
                  <a:cubicBezTo>
                    <a:pt x="5361" y="2172"/>
                    <a:pt x="5432" y="2117"/>
                    <a:pt x="5442" y="2036"/>
                  </a:cubicBezTo>
                  <a:cubicBezTo>
                    <a:pt x="5454" y="1953"/>
                    <a:pt x="5394" y="1858"/>
                    <a:pt x="5299" y="1846"/>
                  </a:cubicBezTo>
                  <a:cubicBezTo>
                    <a:pt x="5025" y="1786"/>
                    <a:pt x="4704" y="1774"/>
                    <a:pt x="4394" y="1774"/>
                  </a:cubicBezTo>
                  <a:cubicBezTo>
                    <a:pt x="3858" y="1774"/>
                    <a:pt x="3358" y="1846"/>
                    <a:pt x="2965" y="1988"/>
                  </a:cubicBezTo>
                  <a:cubicBezTo>
                    <a:pt x="2418" y="2203"/>
                    <a:pt x="2298" y="2453"/>
                    <a:pt x="2298" y="2643"/>
                  </a:cubicBezTo>
                  <a:lnTo>
                    <a:pt x="2298" y="3346"/>
                  </a:lnTo>
                  <a:cubicBezTo>
                    <a:pt x="2298" y="3453"/>
                    <a:pt x="2215" y="3536"/>
                    <a:pt x="2108" y="3536"/>
                  </a:cubicBezTo>
                  <a:lnTo>
                    <a:pt x="1810" y="3536"/>
                  </a:lnTo>
                  <a:cubicBezTo>
                    <a:pt x="1596" y="3382"/>
                    <a:pt x="1382" y="3143"/>
                    <a:pt x="1382" y="2822"/>
                  </a:cubicBezTo>
                  <a:cubicBezTo>
                    <a:pt x="1382" y="2048"/>
                    <a:pt x="2751" y="1417"/>
                    <a:pt x="4382" y="1417"/>
                  </a:cubicBezTo>
                  <a:close/>
                  <a:moveTo>
                    <a:pt x="4394" y="6322"/>
                  </a:moveTo>
                  <a:lnTo>
                    <a:pt x="4977" y="6560"/>
                  </a:lnTo>
                  <a:lnTo>
                    <a:pt x="4668" y="6894"/>
                  </a:lnTo>
                  <a:cubicBezTo>
                    <a:pt x="4590" y="6965"/>
                    <a:pt x="4498" y="7001"/>
                    <a:pt x="4406" y="7001"/>
                  </a:cubicBezTo>
                  <a:cubicBezTo>
                    <a:pt x="4314" y="7001"/>
                    <a:pt x="4221" y="6965"/>
                    <a:pt x="4144" y="6894"/>
                  </a:cubicBezTo>
                  <a:lnTo>
                    <a:pt x="3811" y="6560"/>
                  </a:lnTo>
                  <a:lnTo>
                    <a:pt x="4394" y="6322"/>
                  </a:lnTo>
                  <a:close/>
                  <a:moveTo>
                    <a:pt x="4406" y="0"/>
                  </a:moveTo>
                  <a:cubicBezTo>
                    <a:pt x="3680" y="0"/>
                    <a:pt x="2989" y="119"/>
                    <a:pt x="2406" y="345"/>
                  </a:cubicBezTo>
                  <a:cubicBezTo>
                    <a:pt x="2132" y="441"/>
                    <a:pt x="1953" y="703"/>
                    <a:pt x="1953" y="1000"/>
                  </a:cubicBezTo>
                  <a:lnTo>
                    <a:pt x="1953" y="1607"/>
                  </a:lnTo>
                  <a:cubicBezTo>
                    <a:pt x="1406" y="1917"/>
                    <a:pt x="1072" y="2334"/>
                    <a:pt x="1072" y="2798"/>
                  </a:cubicBezTo>
                  <a:cubicBezTo>
                    <a:pt x="1072" y="3096"/>
                    <a:pt x="1215" y="3393"/>
                    <a:pt x="1489" y="3643"/>
                  </a:cubicBezTo>
                  <a:cubicBezTo>
                    <a:pt x="1358" y="3751"/>
                    <a:pt x="1286" y="3882"/>
                    <a:pt x="1275" y="4048"/>
                  </a:cubicBezTo>
                  <a:cubicBezTo>
                    <a:pt x="1251" y="4215"/>
                    <a:pt x="1310" y="4394"/>
                    <a:pt x="1417" y="4513"/>
                  </a:cubicBezTo>
                  <a:cubicBezTo>
                    <a:pt x="1453" y="4536"/>
                    <a:pt x="1477" y="4572"/>
                    <a:pt x="1513" y="4584"/>
                  </a:cubicBezTo>
                  <a:cubicBezTo>
                    <a:pt x="1465" y="4644"/>
                    <a:pt x="1453" y="4715"/>
                    <a:pt x="1453" y="4810"/>
                  </a:cubicBezTo>
                  <a:cubicBezTo>
                    <a:pt x="1453" y="5048"/>
                    <a:pt x="1644" y="5239"/>
                    <a:pt x="1882" y="5239"/>
                  </a:cubicBezTo>
                  <a:cubicBezTo>
                    <a:pt x="1965" y="5239"/>
                    <a:pt x="2048" y="5203"/>
                    <a:pt x="2120" y="5167"/>
                  </a:cubicBezTo>
                  <a:cubicBezTo>
                    <a:pt x="2346" y="5798"/>
                    <a:pt x="2822" y="6334"/>
                    <a:pt x="3453" y="6620"/>
                  </a:cubicBezTo>
                  <a:lnTo>
                    <a:pt x="3930" y="7096"/>
                  </a:lnTo>
                  <a:cubicBezTo>
                    <a:pt x="4073" y="7227"/>
                    <a:pt x="4251" y="7311"/>
                    <a:pt x="4430" y="7311"/>
                  </a:cubicBezTo>
                  <a:cubicBezTo>
                    <a:pt x="4608" y="7311"/>
                    <a:pt x="4787" y="7227"/>
                    <a:pt x="4918" y="7096"/>
                  </a:cubicBezTo>
                  <a:lnTo>
                    <a:pt x="5394" y="6620"/>
                  </a:lnTo>
                  <a:lnTo>
                    <a:pt x="5477" y="6572"/>
                  </a:lnTo>
                  <a:lnTo>
                    <a:pt x="5477" y="7144"/>
                  </a:lnTo>
                  <a:cubicBezTo>
                    <a:pt x="5477" y="7442"/>
                    <a:pt x="5692" y="7727"/>
                    <a:pt x="5978" y="7811"/>
                  </a:cubicBezTo>
                  <a:lnTo>
                    <a:pt x="6942" y="8096"/>
                  </a:lnTo>
                  <a:cubicBezTo>
                    <a:pt x="6573" y="8513"/>
                    <a:pt x="5537" y="9597"/>
                    <a:pt x="4406" y="10180"/>
                  </a:cubicBezTo>
                  <a:cubicBezTo>
                    <a:pt x="3275" y="9608"/>
                    <a:pt x="2251" y="8525"/>
                    <a:pt x="1882" y="8096"/>
                  </a:cubicBezTo>
                  <a:lnTo>
                    <a:pt x="2846" y="7811"/>
                  </a:lnTo>
                  <a:cubicBezTo>
                    <a:pt x="3144" y="7727"/>
                    <a:pt x="3334" y="7453"/>
                    <a:pt x="3334" y="7144"/>
                  </a:cubicBezTo>
                  <a:lnTo>
                    <a:pt x="3334" y="7013"/>
                  </a:lnTo>
                  <a:cubicBezTo>
                    <a:pt x="3334" y="6918"/>
                    <a:pt x="3263" y="6846"/>
                    <a:pt x="3180" y="6846"/>
                  </a:cubicBezTo>
                  <a:cubicBezTo>
                    <a:pt x="3084" y="6846"/>
                    <a:pt x="3013" y="6918"/>
                    <a:pt x="3013" y="7013"/>
                  </a:cubicBezTo>
                  <a:lnTo>
                    <a:pt x="3013" y="7144"/>
                  </a:lnTo>
                  <a:cubicBezTo>
                    <a:pt x="3013" y="7311"/>
                    <a:pt x="2906" y="7442"/>
                    <a:pt x="2739" y="7489"/>
                  </a:cubicBezTo>
                  <a:lnTo>
                    <a:pt x="882" y="8037"/>
                  </a:lnTo>
                  <a:cubicBezTo>
                    <a:pt x="358" y="8180"/>
                    <a:pt x="1" y="8680"/>
                    <a:pt x="1" y="9216"/>
                  </a:cubicBezTo>
                  <a:lnTo>
                    <a:pt x="1" y="11061"/>
                  </a:lnTo>
                  <a:cubicBezTo>
                    <a:pt x="1" y="11144"/>
                    <a:pt x="84" y="11216"/>
                    <a:pt x="167" y="11216"/>
                  </a:cubicBezTo>
                  <a:cubicBezTo>
                    <a:pt x="263" y="11216"/>
                    <a:pt x="334" y="11144"/>
                    <a:pt x="334" y="11061"/>
                  </a:cubicBezTo>
                  <a:lnTo>
                    <a:pt x="334" y="9216"/>
                  </a:lnTo>
                  <a:cubicBezTo>
                    <a:pt x="334" y="8823"/>
                    <a:pt x="596" y="8465"/>
                    <a:pt x="977" y="8358"/>
                  </a:cubicBezTo>
                  <a:lnTo>
                    <a:pt x="1513" y="8192"/>
                  </a:lnTo>
                  <a:cubicBezTo>
                    <a:pt x="1775" y="8525"/>
                    <a:pt x="2965" y="9847"/>
                    <a:pt x="4323" y="10501"/>
                  </a:cubicBezTo>
                  <a:cubicBezTo>
                    <a:pt x="4346" y="10525"/>
                    <a:pt x="4370" y="10525"/>
                    <a:pt x="4394" y="10525"/>
                  </a:cubicBezTo>
                  <a:cubicBezTo>
                    <a:pt x="4430" y="10525"/>
                    <a:pt x="4442" y="10525"/>
                    <a:pt x="4465" y="10501"/>
                  </a:cubicBezTo>
                  <a:cubicBezTo>
                    <a:pt x="5823" y="9847"/>
                    <a:pt x="7013" y="8525"/>
                    <a:pt x="7287" y="8192"/>
                  </a:cubicBezTo>
                  <a:lnTo>
                    <a:pt x="7823" y="8358"/>
                  </a:lnTo>
                  <a:cubicBezTo>
                    <a:pt x="8192" y="8465"/>
                    <a:pt x="8454" y="8823"/>
                    <a:pt x="8454" y="9216"/>
                  </a:cubicBezTo>
                  <a:lnTo>
                    <a:pt x="8454" y="11061"/>
                  </a:lnTo>
                  <a:cubicBezTo>
                    <a:pt x="8454" y="11144"/>
                    <a:pt x="8537" y="11216"/>
                    <a:pt x="8621" y="11216"/>
                  </a:cubicBezTo>
                  <a:cubicBezTo>
                    <a:pt x="8716" y="11216"/>
                    <a:pt x="8787" y="11144"/>
                    <a:pt x="8787" y="11061"/>
                  </a:cubicBezTo>
                  <a:lnTo>
                    <a:pt x="8787" y="9216"/>
                  </a:lnTo>
                  <a:cubicBezTo>
                    <a:pt x="8799" y="8692"/>
                    <a:pt x="8442" y="8215"/>
                    <a:pt x="7930" y="8049"/>
                  </a:cubicBezTo>
                  <a:lnTo>
                    <a:pt x="6061" y="7501"/>
                  </a:lnTo>
                  <a:cubicBezTo>
                    <a:pt x="5918" y="7453"/>
                    <a:pt x="5799" y="7311"/>
                    <a:pt x="5799" y="7156"/>
                  </a:cubicBezTo>
                  <a:lnTo>
                    <a:pt x="5799" y="6394"/>
                  </a:lnTo>
                  <a:cubicBezTo>
                    <a:pt x="6228" y="6096"/>
                    <a:pt x="6561" y="5668"/>
                    <a:pt x="6716" y="5179"/>
                  </a:cubicBezTo>
                  <a:cubicBezTo>
                    <a:pt x="6799" y="5215"/>
                    <a:pt x="6870" y="5251"/>
                    <a:pt x="6954" y="5251"/>
                  </a:cubicBezTo>
                  <a:cubicBezTo>
                    <a:pt x="7192" y="5251"/>
                    <a:pt x="7394" y="5060"/>
                    <a:pt x="7394" y="4822"/>
                  </a:cubicBezTo>
                  <a:cubicBezTo>
                    <a:pt x="7394" y="4727"/>
                    <a:pt x="7359" y="4655"/>
                    <a:pt x="7335" y="4596"/>
                  </a:cubicBezTo>
                  <a:cubicBezTo>
                    <a:pt x="7466" y="4489"/>
                    <a:pt x="7549" y="4346"/>
                    <a:pt x="7573" y="4179"/>
                  </a:cubicBezTo>
                  <a:cubicBezTo>
                    <a:pt x="7585" y="4013"/>
                    <a:pt x="7525" y="3834"/>
                    <a:pt x="7418" y="3715"/>
                  </a:cubicBezTo>
                  <a:cubicBezTo>
                    <a:pt x="7406" y="3691"/>
                    <a:pt x="7371" y="3679"/>
                    <a:pt x="7347" y="3643"/>
                  </a:cubicBezTo>
                  <a:cubicBezTo>
                    <a:pt x="7609" y="3393"/>
                    <a:pt x="7752" y="3096"/>
                    <a:pt x="7752" y="2798"/>
                  </a:cubicBezTo>
                  <a:cubicBezTo>
                    <a:pt x="7752" y="2334"/>
                    <a:pt x="7418" y="1917"/>
                    <a:pt x="6870" y="1607"/>
                  </a:cubicBezTo>
                  <a:lnTo>
                    <a:pt x="6870" y="1000"/>
                  </a:lnTo>
                  <a:cubicBezTo>
                    <a:pt x="6870" y="715"/>
                    <a:pt x="6692" y="453"/>
                    <a:pt x="6418" y="345"/>
                  </a:cubicBezTo>
                  <a:cubicBezTo>
                    <a:pt x="5835" y="119"/>
                    <a:pt x="5144" y="0"/>
                    <a:pt x="4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4992030" y="4361203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50"/>
                    <a:pt x="691" y="167"/>
                  </a:cubicBezTo>
                  <a:cubicBezTo>
                    <a:pt x="691" y="72"/>
                    <a:pt x="608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5059191" y="4361203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50"/>
                    <a:pt x="679" y="167"/>
                  </a:cubicBezTo>
                  <a:cubicBezTo>
                    <a:pt x="679" y="72"/>
                    <a:pt x="607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5" name="Google Shape;375;p13"/>
          <p:cNvGrpSpPr/>
          <p:nvPr/>
        </p:nvGrpSpPr>
        <p:grpSpPr>
          <a:xfrm>
            <a:off x="7598438" y="4266131"/>
            <a:ext cx="260283" cy="345914"/>
            <a:chOff x="7598438" y="4266131"/>
            <a:chExt cx="260283" cy="345914"/>
          </a:xfrm>
        </p:grpSpPr>
        <p:sp>
          <p:nvSpPr>
            <p:cNvPr id="376" name="Google Shape;376;p13"/>
            <p:cNvSpPr/>
            <p:nvPr/>
          </p:nvSpPr>
          <p:spPr>
            <a:xfrm>
              <a:off x="7598438" y="4266131"/>
              <a:ext cx="260283" cy="345914"/>
            </a:xfrm>
            <a:custGeom>
              <a:rect b="b" l="l" r="r" t="t"/>
              <a:pathLst>
                <a:path extrusionOk="0" h="10919" w="8216">
                  <a:moveTo>
                    <a:pt x="6525" y="3477"/>
                  </a:moveTo>
                  <a:cubicBezTo>
                    <a:pt x="6644" y="3513"/>
                    <a:pt x="6763" y="3525"/>
                    <a:pt x="6882" y="3537"/>
                  </a:cubicBezTo>
                  <a:lnTo>
                    <a:pt x="6882" y="4430"/>
                  </a:lnTo>
                  <a:cubicBezTo>
                    <a:pt x="6882" y="4882"/>
                    <a:pt x="6941" y="5251"/>
                    <a:pt x="7060" y="5549"/>
                  </a:cubicBezTo>
                  <a:cubicBezTo>
                    <a:pt x="7072" y="5597"/>
                    <a:pt x="7072" y="5656"/>
                    <a:pt x="7060" y="5692"/>
                  </a:cubicBezTo>
                  <a:cubicBezTo>
                    <a:pt x="7037" y="5740"/>
                    <a:pt x="7001" y="5775"/>
                    <a:pt x="6953" y="5787"/>
                  </a:cubicBezTo>
                  <a:cubicBezTo>
                    <a:pt x="6608" y="5906"/>
                    <a:pt x="6120" y="6049"/>
                    <a:pt x="5572" y="6156"/>
                  </a:cubicBezTo>
                  <a:cubicBezTo>
                    <a:pt x="6144" y="5728"/>
                    <a:pt x="6525" y="5025"/>
                    <a:pt x="6525" y="4251"/>
                  </a:cubicBezTo>
                  <a:lnTo>
                    <a:pt x="6525" y="3477"/>
                  </a:lnTo>
                  <a:close/>
                  <a:moveTo>
                    <a:pt x="4120" y="334"/>
                  </a:moveTo>
                  <a:cubicBezTo>
                    <a:pt x="5644" y="334"/>
                    <a:pt x="6882" y="1572"/>
                    <a:pt x="6882" y="3096"/>
                  </a:cubicBezTo>
                  <a:lnTo>
                    <a:pt x="6882" y="3239"/>
                  </a:lnTo>
                  <a:cubicBezTo>
                    <a:pt x="6596" y="3192"/>
                    <a:pt x="6322" y="3132"/>
                    <a:pt x="6060" y="3061"/>
                  </a:cubicBezTo>
                  <a:cubicBezTo>
                    <a:pt x="6043" y="3054"/>
                    <a:pt x="6026" y="3051"/>
                    <a:pt x="6010" y="3051"/>
                  </a:cubicBezTo>
                  <a:cubicBezTo>
                    <a:pt x="5937" y="3051"/>
                    <a:pt x="5880" y="3112"/>
                    <a:pt x="5870" y="3180"/>
                  </a:cubicBezTo>
                  <a:cubicBezTo>
                    <a:pt x="5834" y="3263"/>
                    <a:pt x="5894" y="3358"/>
                    <a:pt x="5989" y="3370"/>
                  </a:cubicBezTo>
                  <a:cubicBezTo>
                    <a:pt x="6060" y="3382"/>
                    <a:pt x="6132" y="3418"/>
                    <a:pt x="6203" y="3430"/>
                  </a:cubicBezTo>
                  <a:lnTo>
                    <a:pt x="6203" y="4275"/>
                  </a:lnTo>
                  <a:cubicBezTo>
                    <a:pt x="6191" y="5394"/>
                    <a:pt x="5275" y="6323"/>
                    <a:pt x="4120" y="6323"/>
                  </a:cubicBezTo>
                  <a:cubicBezTo>
                    <a:pt x="2989" y="6323"/>
                    <a:pt x="2060" y="5394"/>
                    <a:pt x="2060" y="4251"/>
                  </a:cubicBezTo>
                  <a:lnTo>
                    <a:pt x="2060" y="3573"/>
                  </a:lnTo>
                  <a:cubicBezTo>
                    <a:pt x="2060" y="3477"/>
                    <a:pt x="1976" y="3406"/>
                    <a:pt x="1893" y="3406"/>
                  </a:cubicBezTo>
                  <a:cubicBezTo>
                    <a:pt x="1798" y="3406"/>
                    <a:pt x="1726" y="3477"/>
                    <a:pt x="1726" y="3573"/>
                  </a:cubicBezTo>
                  <a:lnTo>
                    <a:pt x="1726" y="4251"/>
                  </a:lnTo>
                  <a:cubicBezTo>
                    <a:pt x="1726" y="5025"/>
                    <a:pt x="2096" y="5716"/>
                    <a:pt x="2679" y="6156"/>
                  </a:cubicBezTo>
                  <a:cubicBezTo>
                    <a:pt x="2131" y="6037"/>
                    <a:pt x="1643" y="5906"/>
                    <a:pt x="1298" y="5787"/>
                  </a:cubicBezTo>
                  <a:cubicBezTo>
                    <a:pt x="1250" y="5775"/>
                    <a:pt x="1203" y="5740"/>
                    <a:pt x="1191" y="5692"/>
                  </a:cubicBezTo>
                  <a:cubicBezTo>
                    <a:pt x="1179" y="5656"/>
                    <a:pt x="1179" y="5609"/>
                    <a:pt x="1191" y="5561"/>
                  </a:cubicBezTo>
                  <a:cubicBezTo>
                    <a:pt x="1310" y="5263"/>
                    <a:pt x="1369" y="4882"/>
                    <a:pt x="1369" y="4442"/>
                  </a:cubicBezTo>
                  <a:lnTo>
                    <a:pt x="1369" y="3239"/>
                  </a:lnTo>
                  <a:cubicBezTo>
                    <a:pt x="1405" y="3239"/>
                    <a:pt x="1417" y="3227"/>
                    <a:pt x="1429" y="3227"/>
                  </a:cubicBezTo>
                  <a:cubicBezTo>
                    <a:pt x="1476" y="3216"/>
                    <a:pt x="2417" y="2942"/>
                    <a:pt x="3227" y="2275"/>
                  </a:cubicBezTo>
                  <a:cubicBezTo>
                    <a:pt x="3286" y="2221"/>
                    <a:pt x="3361" y="2195"/>
                    <a:pt x="3435" y="2195"/>
                  </a:cubicBezTo>
                  <a:cubicBezTo>
                    <a:pt x="3509" y="2195"/>
                    <a:pt x="3584" y="2221"/>
                    <a:pt x="3643" y="2275"/>
                  </a:cubicBezTo>
                  <a:cubicBezTo>
                    <a:pt x="3965" y="2513"/>
                    <a:pt x="4501" y="2858"/>
                    <a:pt x="5251" y="3132"/>
                  </a:cubicBezTo>
                  <a:cubicBezTo>
                    <a:pt x="5273" y="3141"/>
                    <a:pt x="5295" y="3144"/>
                    <a:pt x="5315" y="3144"/>
                  </a:cubicBezTo>
                  <a:cubicBezTo>
                    <a:pt x="5382" y="3144"/>
                    <a:pt x="5438" y="3104"/>
                    <a:pt x="5465" y="3049"/>
                  </a:cubicBezTo>
                  <a:cubicBezTo>
                    <a:pt x="5489" y="2954"/>
                    <a:pt x="5453" y="2870"/>
                    <a:pt x="5370" y="2835"/>
                  </a:cubicBezTo>
                  <a:cubicBezTo>
                    <a:pt x="4655" y="2573"/>
                    <a:pt x="4155" y="2239"/>
                    <a:pt x="3858" y="2025"/>
                  </a:cubicBezTo>
                  <a:cubicBezTo>
                    <a:pt x="3735" y="1931"/>
                    <a:pt x="3591" y="1883"/>
                    <a:pt x="3449" y="1883"/>
                  </a:cubicBezTo>
                  <a:cubicBezTo>
                    <a:pt x="3302" y="1883"/>
                    <a:pt x="3157" y="1934"/>
                    <a:pt x="3036" y="2037"/>
                  </a:cubicBezTo>
                  <a:cubicBezTo>
                    <a:pt x="2357" y="2584"/>
                    <a:pt x="1560" y="2870"/>
                    <a:pt x="1381" y="2918"/>
                  </a:cubicBezTo>
                  <a:cubicBezTo>
                    <a:pt x="1476" y="1465"/>
                    <a:pt x="2667" y="334"/>
                    <a:pt x="4120" y="334"/>
                  </a:cubicBezTo>
                  <a:close/>
                  <a:moveTo>
                    <a:pt x="4989" y="6466"/>
                  </a:moveTo>
                  <a:lnTo>
                    <a:pt x="4989" y="6823"/>
                  </a:lnTo>
                  <a:lnTo>
                    <a:pt x="4715" y="7871"/>
                  </a:lnTo>
                  <a:cubicBezTo>
                    <a:pt x="4536" y="7978"/>
                    <a:pt x="4334" y="8014"/>
                    <a:pt x="4120" y="8014"/>
                  </a:cubicBezTo>
                  <a:cubicBezTo>
                    <a:pt x="3917" y="8014"/>
                    <a:pt x="3703" y="7954"/>
                    <a:pt x="3524" y="7871"/>
                  </a:cubicBezTo>
                  <a:lnTo>
                    <a:pt x="3262" y="6823"/>
                  </a:lnTo>
                  <a:lnTo>
                    <a:pt x="3262" y="6466"/>
                  </a:lnTo>
                  <a:cubicBezTo>
                    <a:pt x="3524" y="6573"/>
                    <a:pt x="3822" y="6633"/>
                    <a:pt x="4120" y="6633"/>
                  </a:cubicBezTo>
                  <a:cubicBezTo>
                    <a:pt x="4417" y="6633"/>
                    <a:pt x="4715" y="6573"/>
                    <a:pt x="4989" y="6466"/>
                  </a:cubicBezTo>
                  <a:close/>
                  <a:moveTo>
                    <a:pt x="2619" y="9895"/>
                  </a:moveTo>
                  <a:lnTo>
                    <a:pt x="2619" y="10597"/>
                  </a:lnTo>
                  <a:lnTo>
                    <a:pt x="1226" y="10597"/>
                  </a:lnTo>
                  <a:lnTo>
                    <a:pt x="1226" y="9895"/>
                  </a:lnTo>
                  <a:lnTo>
                    <a:pt x="1762" y="9895"/>
                  </a:lnTo>
                  <a:lnTo>
                    <a:pt x="1762" y="9907"/>
                  </a:lnTo>
                  <a:cubicBezTo>
                    <a:pt x="1762" y="10002"/>
                    <a:pt x="1834" y="10074"/>
                    <a:pt x="1917" y="10074"/>
                  </a:cubicBezTo>
                  <a:cubicBezTo>
                    <a:pt x="2012" y="10074"/>
                    <a:pt x="2084" y="10002"/>
                    <a:pt x="2084" y="9907"/>
                  </a:cubicBezTo>
                  <a:lnTo>
                    <a:pt x="2084" y="9895"/>
                  </a:lnTo>
                  <a:close/>
                  <a:moveTo>
                    <a:pt x="4108" y="1"/>
                  </a:moveTo>
                  <a:cubicBezTo>
                    <a:pt x="2417" y="1"/>
                    <a:pt x="1048" y="1370"/>
                    <a:pt x="1048" y="3061"/>
                  </a:cubicBezTo>
                  <a:lnTo>
                    <a:pt x="1048" y="4430"/>
                  </a:lnTo>
                  <a:cubicBezTo>
                    <a:pt x="1048" y="4942"/>
                    <a:pt x="953" y="5251"/>
                    <a:pt x="881" y="5430"/>
                  </a:cubicBezTo>
                  <a:cubicBezTo>
                    <a:pt x="833" y="5561"/>
                    <a:pt x="833" y="5692"/>
                    <a:pt x="893" y="5811"/>
                  </a:cubicBezTo>
                  <a:cubicBezTo>
                    <a:pt x="953" y="5930"/>
                    <a:pt x="1060" y="6037"/>
                    <a:pt x="1191" y="6085"/>
                  </a:cubicBezTo>
                  <a:cubicBezTo>
                    <a:pt x="1607" y="6216"/>
                    <a:pt x="2238" y="6406"/>
                    <a:pt x="2917" y="6525"/>
                  </a:cubicBezTo>
                  <a:lnTo>
                    <a:pt x="2917" y="6752"/>
                  </a:lnTo>
                  <a:lnTo>
                    <a:pt x="2250" y="7061"/>
                  </a:lnTo>
                  <a:cubicBezTo>
                    <a:pt x="2143" y="7109"/>
                    <a:pt x="2060" y="7216"/>
                    <a:pt x="2024" y="7335"/>
                  </a:cubicBezTo>
                  <a:cubicBezTo>
                    <a:pt x="2012" y="7407"/>
                    <a:pt x="2012" y="7466"/>
                    <a:pt x="2024" y="7537"/>
                  </a:cubicBezTo>
                  <a:lnTo>
                    <a:pt x="786" y="7978"/>
                  </a:lnTo>
                  <a:cubicBezTo>
                    <a:pt x="310" y="8133"/>
                    <a:pt x="0" y="8585"/>
                    <a:pt x="0" y="9085"/>
                  </a:cubicBezTo>
                  <a:lnTo>
                    <a:pt x="0" y="10752"/>
                  </a:lnTo>
                  <a:cubicBezTo>
                    <a:pt x="0" y="10847"/>
                    <a:pt x="71" y="10919"/>
                    <a:pt x="167" y="10919"/>
                  </a:cubicBezTo>
                  <a:cubicBezTo>
                    <a:pt x="250" y="10919"/>
                    <a:pt x="333" y="10847"/>
                    <a:pt x="333" y="10752"/>
                  </a:cubicBezTo>
                  <a:lnTo>
                    <a:pt x="333" y="9085"/>
                  </a:lnTo>
                  <a:cubicBezTo>
                    <a:pt x="333" y="8716"/>
                    <a:pt x="572" y="8395"/>
                    <a:pt x="905" y="8276"/>
                  </a:cubicBezTo>
                  <a:lnTo>
                    <a:pt x="2203" y="7811"/>
                  </a:lnTo>
                  <a:lnTo>
                    <a:pt x="2369" y="8014"/>
                  </a:lnTo>
                  <a:lnTo>
                    <a:pt x="2191" y="8276"/>
                  </a:lnTo>
                  <a:cubicBezTo>
                    <a:pt x="2096" y="8419"/>
                    <a:pt x="2084" y="8597"/>
                    <a:pt x="2143" y="8764"/>
                  </a:cubicBezTo>
                  <a:lnTo>
                    <a:pt x="2512" y="9550"/>
                  </a:lnTo>
                  <a:lnTo>
                    <a:pt x="2024" y="9550"/>
                  </a:lnTo>
                  <a:lnTo>
                    <a:pt x="2024" y="9371"/>
                  </a:lnTo>
                  <a:cubicBezTo>
                    <a:pt x="2024" y="9276"/>
                    <a:pt x="1953" y="9204"/>
                    <a:pt x="1857" y="9204"/>
                  </a:cubicBezTo>
                  <a:cubicBezTo>
                    <a:pt x="1774" y="9204"/>
                    <a:pt x="1703" y="9276"/>
                    <a:pt x="1703" y="9371"/>
                  </a:cubicBezTo>
                  <a:lnTo>
                    <a:pt x="1703" y="9550"/>
                  </a:lnTo>
                  <a:lnTo>
                    <a:pt x="1000" y="9550"/>
                  </a:lnTo>
                  <a:cubicBezTo>
                    <a:pt x="905" y="9550"/>
                    <a:pt x="833" y="9621"/>
                    <a:pt x="833" y="9716"/>
                  </a:cubicBezTo>
                  <a:lnTo>
                    <a:pt x="833" y="10740"/>
                  </a:lnTo>
                  <a:cubicBezTo>
                    <a:pt x="833" y="10836"/>
                    <a:pt x="905" y="10907"/>
                    <a:pt x="1000" y="10907"/>
                  </a:cubicBezTo>
                  <a:lnTo>
                    <a:pt x="2715" y="10907"/>
                  </a:lnTo>
                  <a:cubicBezTo>
                    <a:pt x="2798" y="10907"/>
                    <a:pt x="2869" y="10836"/>
                    <a:pt x="2869" y="10740"/>
                  </a:cubicBezTo>
                  <a:lnTo>
                    <a:pt x="2869" y="10359"/>
                  </a:lnTo>
                  <a:lnTo>
                    <a:pt x="3084" y="10800"/>
                  </a:lnTo>
                  <a:cubicBezTo>
                    <a:pt x="3108" y="10859"/>
                    <a:pt x="3167" y="10895"/>
                    <a:pt x="3227" y="10895"/>
                  </a:cubicBezTo>
                  <a:cubicBezTo>
                    <a:pt x="3262" y="10895"/>
                    <a:pt x="3274" y="10895"/>
                    <a:pt x="3286" y="10871"/>
                  </a:cubicBezTo>
                  <a:cubicBezTo>
                    <a:pt x="3370" y="10847"/>
                    <a:pt x="3405" y="10740"/>
                    <a:pt x="3370" y="10669"/>
                  </a:cubicBezTo>
                  <a:lnTo>
                    <a:pt x="2417" y="8609"/>
                  </a:lnTo>
                  <a:cubicBezTo>
                    <a:pt x="2381" y="8550"/>
                    <a:pt x="2393" y="8490"/>
                    <a:pt x="2429" y="8430"/>
                  </a:cubicBezTo>
                  <a:lnTo>
                    <a:pt x="2667" y="8073"/>
                  </a:lnTo>
                  <a:cubicBezTo>
                    <a:pt x="2715" y="8014"/>
                    <a:pt x="2691" y="7942"/>
                    <a:pt x="2667" y="7895"/>
                  </a:cubicBezTo>
                  <a:lnTo>
                    <a:pt x="2334" y="7454"/>
                  </a:lnTo>
                  <a:cubicBezTo>
                    <a:pt x="2322" y="7418"/>
                    <a:pt x="2322" y="7395"/>
                    <a:pt x="2322" y="7383"/>
                  </a:cubicBezTo>
                  <a:cubicBezTo>
                    <a:pt x="2322" y="7359"/>
                    <a:pt x="2334" y="7335"/>
                    <a:pt x="2369" y="7323"/>
                  </a:cubicBezTo>
                  <a:lnTo>
                    <a:pt x="2953" y="7049"/>
                  </a:lnTo>
                  <a:lnTo>
                    <a:pt x="3286" y="8371"/>
                  </a:lnTo>
                  <a:cubicBezTo>
                    <a:pt x="3316" y="8450"/>
                    <a:pt x="3370" y="8496"/>
                    <a:pt x="3442" y="8496"/>
                  </a:cubicBezTo>
                  <a:cubicBezTo>
                    <a:pt x="3457" y="8496"/>
                    <a:pt x="3472" y="8494"/>
                    <a:pt x="3489" y="8490"/>
                  </a:cubicBezTo>
                  <a:cubicBezTo>
                    <a:pt x="3572" y="8466"/>
                    <a:pt x="3620" y="8383"/>
                    <a:pt x="3608" y="8299"/>
                  </a:cubicBezTo>
                  <a:lnTo>
                    <a:pt x="3584" y="8252"/>
                  </a:lnTo>
                  <a:lnTo>
                    <a:pt x="3584" y="8252"/>
                  </a:lnTo>
                  <a:cubicBezTo>
                    <a:pt x="3751" y="8311"/>
                    <a:pt x="3917" y="8335"/>
                    <a:pt x="4084" y="8335"/>
                  </a:cubicBezTo>
                  <a:cubicBezTo>
                    <a:pt x="4239" y="8335"/>
                    <a:pt x="4405" y="8299"/>
                    <a:pt x="4572" y="8252"/>
                  </a:cubicBezTo>
                  <a:lnTo>
                    <a:pt x="4572" y="8252"/>
                  </a:lnTo>
                  <a:lnTo>
                    <a:pt x="4084" y="10121"/>
                  </a:lnTo>
                  <a:lnTo>
                    <a:pt x="3786" y="9002"/>
                  </a:lnTo>
                  <a:cubicBezTo>
                    <a:pt x="3755" y="8918"/>
                    <a:pt x="3696" y="8881"/>
                    <a:pt x="3618" y="8881"/>
                  </a:cubicBezTo>
                  <a:cubicBezTo>
                    <a:pt x="3607" y="8881"/>
                    <a:pt x="3596" y="8881"/>
                    <a:pt x="3584" y="8883"/>
                  </a:cubicBezTo>
                  <a:cubicBezTo>
                    <a:pt x="3500" y="8907"/>
                    <a:pt x="3453" y="8990"/>
                    <a:pt x="3465" y="9073"/>
                  </a:cubicBezTo>
                  <a:lnTo>
                    <a:pt x="3917" y="10788"/>
                  </a:lnTo>
                  <a:cubicBezTo>
                    <a:pt x="3929" y="10859"/>
                    <a:pt x="4001" y="10907"/>
                    <a:pt x="4060" y="10907"/>
                  </a:cubicBezTo>
                  <a:cubicBezTo>
                    <a:pt x="4143" y="10907"/>
                    <a:pt x="4203" y="10859"/>
                    <a:pt x="4215" y="10788"/>
                  </a:cubicBezTo>
                  <a:lnTo>
                    <a:pt x="5191" y="7061"/>
                  </a:lnTo>
                  <a:lnTo>
                    <a:pt x="5775" y="7335"/>
                  </a:lnTo>
                  <a:cubicBezTo>
                    <a:pt x="5810" y="7347"/>
                    <a:pt x="5822" y="7383"/>
                    <a:pt x="5822" y="7395"/>
                  </a:cubicBezTo>
                  <a:cubicBezTo>
                    <a:pt x="5822" y="7407"/>
                    <a:pt x="5822" y="7430"/>
                    <a:pt x="5810" y="7466"/>
                  </a:cubicBezTo>
                  <a:lnTo>
                    <a:pt x="5477" y="7918"/>
                  </a:lnTo>
                  <a:cubicBezTo>
                    <a:pt x="5429" y="7978"/>
                    <a:pt x="5429" y="8049"/>
                    <a:pt x="5477" y="8097"/>
                  </a:cubicBezTo>
                  <a:lnTo>
                    <a:pt x="5715" y="8454"/>
                  </a:lnTo>
                  <a:cubicBezTo>
                    <a:pt x="5751" y="8514"/>
                    <a:pt x="5763" y="8573"/>
                    <a:pt x="5727" y="8633"/>
                  </a:cubicBezTo>
                  <a:lnTo>
                    <a:pt x="4774" y="10681"/>
                  </a:lnTo>
                  <a:cubicBezTo>
                    <a:pt x="4751" y="10752"/>
                    <a:pt x="4774" y="10859"/>
                    <a:pt x="4858" y="10895"/>
                  </a:cubicBezTo>
                  <a:cubicBezTo>
                    <a:pt x="4870" y="10907"/>
                    <a:pt x="4894" y="10907"/>
                    <a:pt x="4917" y="10907"/>
                  </a:cubicBezTo>
                  <a:cubicBezTo>
                    <a:pt x="4977" y="10907"/>
                    <a:pt x="5036" y="10871"/>
                    <a:pt x="5060" y="10812"/>
                  </a:cubicBezTo>
                  <a:lnTo>
                    <a:pt x="6013" y="8764"/>
                  </a:lnTo>
                  <a:cubicBezTo>
                    <a:pt x="6084" y="8597"/>
                    <a:pt x="6072" y="8419"/>
                    <a:pt x="5965" y="8276"/>
                  </a:cubicBezTo>
                  <a:lnTo>
                    <a:pt x="5786" y="8014"/>
                  </a:lnTo>
                  <a:lnTo>
                    <a:pt x="5953" y="7811"/>
                  </a:lnTo>
                  <a:lnTo>
                    <a:pt x="7251" y="8276"/>
                  </a:lnTo>
                  <a:cubicBezTo>
                    <a:pt x="7596" y="8395"/>
                    <a:pt x="7834" y="8716"/>
                    <a:pt x="7834" y="9085"/>
                  </a:cubicBezTo>
                  <a:lnTo>
                    <a:pt x="7834" y="10752"/>
                  </a:lnTo>
                  <a:cubicBezTo>
                    <a:pt x="7834" y="10847"/>
                    <a:pt x="7906" y="10919"/>
                    <a:pt x="7989" y="10919"/>
                  </a:cubicBezTo>
                  <a:cubicBezTo>
                    <a:pt x="8084" y="10919"/>
                    <a:pt x="8156" y="10847"/>
                    <a:pt x="8156" y="10752"/>
                  </a:cubicBezTo>
                  <a:lnTo>
                    <a:pt x="8156" y="9085"/>
                  </a:lnTo>
                  <a:cubicBezTo>
                    <a:pt x="8215" y="8585"/>
                    <a:pt x="7906" y="8133"/>
                    <a:pt x="7430" y="7978"/>
                  </a:cubicBezTo>
                  <a:lnTo>
                    <a:pt x="6191" y="7537"/>
                  </a:lnTo>
                  <a:cubicBezTo>
                    <a:pt x="6203" y="7478"/>
                    <a:pt x="6203" y="7407"/>
                    <a:pt x="6191" y="7335"/>
                  </a:cubicBezTo>
                  <a:cubicBezTo>
                    <a:pt x="6167" y="7216"/>
                    <a:pt x="6084" y="7121"/>
                    <a:pt x="5965" y="7061"/>
                  </a:cubicBezTo>
                  <a:lnTo>
                    <a:pt x="5298" y="6752"/>
                  </a:lnTo>
                  <a:lnTo>
                    <a:pt x="5298" y="6525"/>
                  </a:lnTo>
                  <a:cubicBezTo>
                    <a:pt x="5989" y="6406"/>
                    <a:pt x="6608" y="6228"/>
                    <a:pt x="7025" y="6085"/>
                  </a:cubicBezTo>
                  <a:cubicBezTo>
                    <a:pt x="7156" y="6037"/>
                    <a:pt x="7263" y="5954"/>
                    <a:pt x="7322" y="5811"/>
                  </a:cubicBezTo>
                  <a:cubicBezTo>
                    <a:pt x="7382" y="5692"/>
                    <a:pt x="7382" y="5549"/>
                    <a:pt x="7334" y="5430"/>
                  </a:cubicBezTo>
                  <a:cubicBezTo>
                    <a:pt x="7263" y="5251"/>
                    <a:pt x="7180" y="4918"/>
                    <a:pt x="7180" y="4430"/>
                  </a:cubicBezTo>
                  <a:lnTo>
                    <a:pt x="7180" y="3061"/>
                  </a:lnTo>
                  <a:cubicBezTo>
                    <a:pt x="7180" y="1370"/>
                    <a:pt x="5810" y="1"/>
                    <a:pt x="4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7686319" y="4368743"/>
              <a:ext cx="21131" cy="10581"/>
            </a:xfrm>
            <a:custGeom>
              <a:rect b="b" l="l" r="r" t="t"/>
              <a:pathLst>
                <a:path extrusionOk="0" h="334" w="667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lnTo>
                    <a:pt x="500" y="334"/>
                  </a:lnTo>
                  <a:cubicBezTo>
                    <a:pt x="596" y="334"/>
                    <a:pt x="667" y="250"/>
                    <a:pt x="667" y="167"/>
                  </a:cubicBezTo>
                  <a:cubicBezTo>
                    <a:pt x="667" y="72"/>
                    <a:pt x="596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7751199" y="4368743"/>
              <a:ext cx="21131" cy="10581"/>
            </a:xfrm>
            <a:custGeom>
              <a:rect b="b" l="l" r="r" t="t"/>
              <a:pathLst>
                <a:path extrusionOk="0" h="334" w="667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512" y="334"/>
                  </a:lnTo>
                  <a:cubicBezTo>
                    <a:pt x="595" y="334"/>
                    <a:pt x="667" y="250"/>
                    <a:pt x="667" y="167"/>
                  </a:cubicBezTo>
                  <a:cubicBezTo>
                    <a:pt x="667" y="72"/>
                    <a:pt x="595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7794189" y="4558474"/>
              <a:ext cx="37731" cy="37731"/>
            </a:xfrm>
            <a:custGeom>
              <a:rect b="b" l="l" r="r" t="t"/>
              <a:pathLst>
                <a:path extrusionOk="0" h="1191" w="1191">
                  <a:moveTo>
                    <a:pt x="596" y="0"/>
                  </a:moveTo>
                  <a:cubicBezTo>
                    <a:pt x="500" y="0"/>
                    <a:pt x="429" y="72"/>
                    <a:pt x="429" y="155"/>
                  </a:cubicBezTo>
                  <a:lnTo>
                    <a:pt x="429" y="429"/>
                  </a:lnTo>
                  <a:lnTo>
                    <a:pt x="167" y="429"/>
                  </a:lnTo>
                  <a:cubicBezTo>
                    <a:pt x="72" y="429"/>
                    <a:pt x="0" y="500"/>
                    <a:pt x="0" y="595"/>
                  </a:cubicBezTo>
                  <a:cubicBezTo>
                    <a:pt x="0" y="679"/>
                    <a:pt x="72" y="750"/>
                    <a:pt x="167" y="750"/>
                  </a:cubicBezTo>
                  <a:lnTo>
                    <a:pt x="429" y="750"/>
                  </a:lnTo>
                  <a:lnTo>
                    <a:pt x="429" y="1024"/>
                  </a:lnTo>
                  <a:cubicBezTo>
                    <a:pt x="429" y="1107"/>
                    <a:pt x="500" y="1191"/>
                    <a:pt x="596" y="1191"/>
                  </a:cubicBezTo>
                  <a:cubicBezTo>
                    <a:pt x="679" y="1191"/>
                    <a:pt x="762" y="1107"/>
                    <a:pt x="762" y="1024"/>
                  </a:cubicBezTo>
                  <a:lnTo>
                    <a:pt x="762" y="750"/>
                  </a:lnTo>
                  <a:lnTo>
                    <a:pt x="1024" y="750"/>
                  </a:lnTo>
                  <a:cubicBezTo>
                    <a:pt x="1120" y="750"/>
                    <a:pt x="1191" y="679"/>
                    <a:pt x="1191" y="595"/>
                  </a:cubicBezTo>
                  <a:cubicBezTo>
                    <a:pt x="1191" y="500"/>
                    <a:pt x="1120" y="429"/>
                    <a:pt x="1024" y="429"/>
                  </a:cubicBezTo>
                  <a:lnTo>
                    <a:pt x="762" y="429"/>
                  </a:lnTo>
                  <a:lnTo>
                    <a:pt x="762" y="155"/>
                  </a:lnTo>
                  <a:cubicBezTo>
                    <a:pt x="762" y="72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7691197" y="4385343"/>
              <a:ext cx="10613" cy="15492"/>
            </a:xfrm>
            <a:custGeom>
              <a:rect b="b" l="l" r="r" t="t"/>
              <a:pathLst>
                <a:path extrusionOk="0" h="489" w="335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8"/>
                    <a:pt x="168" y="488"/>
                  </a:cubicBezTo>
                  <a:cubicBezTo>
                    <a:pt x="263" y="488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7756458" y="4385343"/>
              <a:ext cx="10233" cy="15492"/>
            </a:xfrm>
            <a:custGeom>
              <a:rect b="b" l="l" r="r" t="t"/>
              <a:pathLst>
                <a:path extrusionOk="0" h="489" w="323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67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7699878" y="4415122"/>
              <a:ext cx="58893" cy="32092"/>
            </a:xfrm>
            <a:custGeom>
              <a:rect b="b" l="l" r="r" t="t"/>
              <a:pathLst>
                <a:path extrusionOk="0" h="1013" w="1859">
                  <a:moveTo>
                    <a:pt x="1501" y="322"/>
                  </a:moveTo>
                  <a:cubicBezTo>
                    <a:pt x="1430" y="537"/>
                    <a:pt x="1191" y="679"/>
                    <a:pt x="918" y="679"/>
                  </a:cubicBezTo>
                  <a:cubicBezTo>
                    <a:pt x="656" y="679"/>
                    <a:pt x="418" y="537"/>
                    <a:pt x="346" y="322"/>
                  </a:cubicBezTo>
                  <a:close/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620"/>
                    <a:pt x="418" y="1013"/>
                    <a:pt x="918" y="1013"/>
                  </a:cubicBezTo>
                  <a:cubicBezTo>
                    <a:pt x="1430" y="1013"/>
                    <a:pt x="1846" y="632"/>
                    <a:pt x="1846" y="156"/>
                  </a:cubicBezTo>
                  <a:cubicBezTo>
                    <a:pt x="1858" y="72"/>
                    <a:pt x="1787" y="1"/>
                    <a:pt x="16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3" name="Google Shape;383;p13"/>
          <p:cNvGrpSpPr/>
          <p:nvPr/>
        </p:nvGrpSpPr>
        <p:grpSpPr>
          <a:xfrm>
            <a:off x="1767069" y="3360146"/>
            <a:ext cx="286324" cy="348164"/>
            <a:chOff x="1767069" y="3360146"/>
            <a:chExt cx="286324" cy="348164"/>
          </a:xfrm>
        </p:grpSpPr>
        <p:sp>
          <p:nvSpPr>
            <p:cNvPr id="384" name="Google Shape;384;p13"/>
            <p:cNvSpPr/>
            <p:nvPr/>
          </p:nvSpPr>
          <p:spPr>
            <a:xfrm>
              <a:off x="1767069" y="3404277"/>
              <a:ext cx="228223" cy="304033"/>
            </a:xfrm>
            <a:custGeom>
              <a:rect b="b" l="l" r="r" t="t"/>
              <a:pathLst>
                <a:path extrusionOk="0" h="9597" w="7204">
                  <a:moveTo>
                    <a:pt x="2072" y="7537"/>
                  </a:moveTo>
                  <a:lnTo>
                    <a:pt x="2072" y="9049"/>
                  </a:lnTo>
                  <a:lnTo>
                    <a:pt x="572" y="7537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7382"/>
                  </a:lnTo>
                  <a:cubicBezTo>
                    <a:pt x="0" y="7418"/>
                    <a:pt x="12" y="7465"/>
                    <a:pt x="48" y="7501"/>
                  </a:cubicBezTo>
                  <a:lnTo>
                    <a:pt x="2096" y="9549"/>
                  </a:lnTo>
                  <a:cubicBezTo>
                    <a:pt x="2132" y="9585"/>
                    <a:pt x="2179" y="9597"/>
                    <a:pt x="2215" y="9597"/>
                  </a:cubicBezTo>
                  <a:lnTo>
                    <a:pt x="7025" y="9597"/>
                  </a:lnTo>
                  <a:cubicBezTo>
                    <a:pt x="7120" y="9597"/>
                    <a:pt x="7192" y="9513"/>
                    <a:pt x="7192" y="9430"/>
                  </a:cubicBezTo>
                  <a:lnTo>
                    <a:pt x="7192" y="7811"/>
                  </a:lnTo>
                  <a:cubicBezTo>
                    <a:pt x="7204" y="7715"/>
                    <a:pt x="7132" y="7644"/>
                    <a:pt x="7037" y="7644"/>
                  </a:cubicBezTo>
                  <a:cubicBezTo>
                    <a:pt x="6954" y="7644"/>
                    <a:pt x="6882" y="7715"/>
                    <a:pt x="6882" y="7811"/>
                  </a:cubicBezTo>
                  <a:lnTo>
                    <a:pt x="6882" y="9263"/>
                  </a:lnTo>
                  <a:lnTo>
                    <a:pt x="2382" y="9263"/>
                  </a:lnTo>
                  <a:lnTo>
                    <a:pt x="2382" y="7382"/>
                  </a:lnTo>
                  <a:cubicBezTo>
                    <a:pt x="2382" y="7287"/>
                    <a:pt x="2310" y="7215"/>
                    <a:pt x="2215" y="7215"/>
                  </a:cubicBezTo>
                  <a:lnTo>
                    <a:pt x="334" y="7215"/>
                  </a:lnTo>
                  <a:lnTo>
                    <a:pt x="334" y="322"/>
                  </a:lnTo>
                  <a:lnTo>
                    <a:pt x="1858" y="322"/>
                  </a:lnTo>
                  <a:cubicBezTo>
                    <a:pt x="1953" y="322"/>
                    <a:pt x="2024" y="250"/>
                    <a:pt x="2024" y="155"/>
                  </a:cubicBezTo>
                  <a:cubicBezTo>
                    <a:pt x="2024" y="72"/>
                    <a:pt x="1953" y="0"/>
                    <a:pt x="1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1799509" y="3360146"/>
              <a:ext cx="253884" cy="276883"/>
            </a:xfrm>
            <a:custGeom>
              <a:rect b="b" l="l" r="r" t="t"/>
              <a:pathLst>
                <a:path extrusionOk="0" h="8740" w="8014">
                  <a:moveTo>
                    <a:pt x="4406" y="3751"/>
                  </a:moveTo>
                  <a:cubicBezTo>
                    <a:pt x="4525" y="3870"/>
                    <a:pt x="4680" y="3965"/>
                    <a:pt x="4822" y="4048"/>
                  </a:cubicBezTo>
                  <a:lnTo>
                    <a:pt x="4822" y="4132"/>
                  </a:lnTo>
                  <a:lnTo>
                    <a:pt x="334" y="4132"/>
                  </a:lnTo>
                  <a:lnTo>
                    <a:pt x="334" y="3751"/>
                  </a:lnTo>
                  <a:close/>
                  <a:moveTo>
                    <a:pt x="5870" y="0"/>
                  </a:moveTo>
                  <a:cubicBezTo>
                    <a:pt x="4941" y="0"/>
                    <a:pt x="4156" y="583"/>
                    <a:pt x="3846" y="1405"/>
                  </a:cubicBezTo>
                  <a:lnTo>
                    <a:pt x="1477" y="1405"/>
                  </a:lnTo>
                  <a:cubicBezTo>
                    <a:pt x="1393" y="1405"/>
                    <a:pt x="1310" y="1476"/>
                    <a:pt x="1310" y="1572"/>
                  </a:cubicBezTo>
                  <a:cubicBezTo>
                    <a:pt x="1310" y="1655"/>
                    <a:pt x="1393" y="1726"/>
                    <a:pt x="1477" y="1726"/>
                  </a:cubicBezTo>
                  <a:lnTo>
                    <a:pt x="3739" y="1726"/>
                  </a:lnTo>
                  <a:cubicBezTo>
                    <a:pt x="3715" y="1869"/>
                    <a:pt x="3691" y="2012"/>
                    <a:pt x="3691" y="2167"/>
                  </a:cubicBezTo>
                  <a:cubicBezTo>
                    <a:pt x="3691" y="2643"/>
                    <a:pt x="3858" y="3084"/>
                    <a:pt x="4108" y="3441"/>
                  </a:cubicBezTo>
                  <a:lnTo>
                    <a:pt x="167" y="3441"/>
                  </a:lnTo>
                  <a:cubicBezTo>
                    <a:pt x="84" y="3441"/>
                    <a:pt x="0" y="3512"/>
                    <a:pt x="0" y="3608"/>
                  </a:cubicBezTo>
                  <a:lnTo>
                    <a:pt x="0" y="4310"/>
                  </a:lnTo>
                  <a:cubicBezTo>
                    <a:pt x="0" y="4393"/>
                    <a:pt x="84" y="4465"/>
                    <a:pt x="167" y="4465"/>
                  </a:cubicBezTo>
                  <a:lnTo>
                    <a:pt x="4977" y="4465"/>
                  </a:lnTo>
                  <a:cubicBezTo>
                    <a:pt x="5061" y="4465"/>
                    <a:pt x="5144" y="4393"/>
                    <a:pt x="5144" y="4310"/>
                  </a:cubicBezTo>
                  <a:lnTo>
                    <a:pt x="5144" y="4203"/>
                  </a:lnTo>
                  <a:cubicBezTo>
                    <a:pt x="5358" y="4274"/>
                    <a:pt x="5596" y="4322"/>
                    <a:pt x="5834" y="4322"/>
                  </a:cubicBezTo>
                  <a:lnTo>
                    <a:pt x="5834" y="8573"/>
                  </a:lnTo>
                  <a:cubicBezTo>
                    <a:pt x="5834" y="8668"/>
                    <a:pt x="5918" y="8739"/>
                    <a:pt x="6001" y="8739"/>
                  </a:cubicBezTo>
                  <a:cubicBezTo>
                    <a:pt x="6096" y="8739"/>
                    <a:pt x="6168" y="8668"/>
                    <a:pt x="6168" y="8573"/>
                  </a:cubicBezTo>
                  <a:lnTo>
                    <a:pt x="6168" y="4286"/>
                  </a:lnTo>
                  <a:cubicBezTo>
                    <a:pt x="6549" y="4227"/>
                    <a:pt x="6906" y="4084"/>
                    <a:pt x="7204" y="3834"/>
                  </a:cubicBezTo>
                  <a:cubicBezTo>
                    <a:pt x="7585" y="3512"/>
                    <a:pt x="7847" y="3096"/>
                    <a:pt x="7954" y="2619"/>
                  </a:cubicBezTo>
                  <a:cubicBezTo>
                    <a:pt x="7978" y="2536"/>
                    <a:pt x="7918" y="2441"/>
                    <a:pt x="7835" y="2429"/>
                  </a:cubicBezTo>
                  <a:cubicBezTo>
                    <a:pt x="7825" y="2428"/>
                    <a:pt x="7815" y="2427"/>
                    <a:pt x="7806" y="2427"/>
                  </a:cubicBezTo>
                  <a:cubicBezTo>
                    <a:pt x="7723" y="2427"/>
                    <a:pt x="7655" y="2473"/>
                    <a:pt x="7644" y="2548"/>
                  </a:cubicBezTo>
                  <a:cubicBezTo>
                    <a:pt x="7466" y="3381"/>
                    <a:pt x="6704" y="3989"/>
                    <a:pt x="5858" y="3989"/>
                  </a:cubicBezTo>
                  <a:cubicBezTo>
                    <a:pt x="4846" y="3989"/>
                    <a:pt x="4025" y="3179"/>
                    <a:pt x="4025" y="2167"/>
                  </a:cubicBezTo>
                  <a:cubicBezTo>
                    <a:pt x="4025" y="1155"/>
                    <a:pt x="4846" y="333"/>
                    <a:pt x="5858" y="333"/>
                  </a:cubicBezTo>
                  <a:cubicBezTo>
                    <a:pt x="6787" y="333"/>
                    <a:pt x="7585" y="1048"/>
                    <a:pt x="7680" y="1965"/>
                  </a:cubicBezTo>
                  <a:cubicBezTo>
                    <a:pt x="7704" y="2060"/>
                    <a:pt x="7775" y="2119"/>
                    <a:pt x="7858" y="2119"/>
                  </a:cubicBezTo>
                  <a:cubicBezTo>
                    <a:pt x="7954" y="2107"/>
                    <a:pt x="8013" y="2024"/>
                    <a:pt x="8013" y="1941"/>
                  </a:cubicBezTo>
                  <a:cubicBezTo>
                    <a:pt x="7954" y="1417"/>
                    <a:pt x="7716" y="929"/>
                    <a:pt x="7311" y="572"/>
                  </a:cubicBezTo>
                  <a:cubicBezTo>
                    <a:pt x="6906" y="214"/>
                    <a:pt x="6406" y="0"/>
                    <a:pt x="5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1948120" y="3388532"/>
              <a:ext cx="78852" cy="75367"/>
            </a:xfrm>
            <a:custGeom>
              <a:rect b="b" l="l" r="r" t="t"/>
              <a:pathLst>
                <a:path extrusionOk="0" h="2379" w="2489">
                  <a:moveTo>
                    <a:pt x="1513" y="330"/>
                  </a:moveTo>
                  <a:cubicBezTo>
                    <a:pt x="1667" y="330"/>
                    <a:pt x="1798" y="390"/>
                    <a:pt x="1917" y="497"/>
                  </a:cubicBezTo>
                  <a:cubicBezTo>
                    <a:pt x="2132" y="700"/>
                    <a:pt x="2132" y="1057"/>
                    <a:pt x="1905" y="1283"/>
                  </a:cubicBezTo>
                  <a:cubicBezTo>
                    <a:pt x="1792" y="1396"/>
                    <a:pt x="1646" y="1453"/>
                    <a:pt x="1504" y="1453"/>
                  </a:cubicBezTo>
                  <a:cubicBezTo>
                    <a:pt x="1361" y="1453"/>
                    <a:pt x="1221" y="1396"/>
                    <a:pt x="1120" y="1283"/>
                  </a:cubicBezTo>
                  <a:cubicBezTo>
                    <a:pt x="893" y="1057"/>
                    <a:pt x="893" y="700"/>
                    <a:pt x="1120" y="497"/>
                  </a:cubicBezTo>
                  <a:cubicBezTo>
                    <a:pt x="1215" y="390"/>
                    <a:pt x="1370" y="330"/>
                    <a:pt x="1513" y="330"/>
                  </a:cubicBezTo>
                  <a:close/>
                  <a:moveTo>
                    <a:pt x="1518" y="0"/>
                  </a:moveTo>
                  <a:cubicBezTo>
                    <a:pt x="1292" y="0"/>
                    <a:pt x="1066" y="86"/>
                    <a:pt x="893" y="259"/>
                  </a:cubicBezTo>
                  <a:cubicBezTo>
                    <a:pt x="584" y="569"/>
                    <a:pt x="548" y="1033"/>
                    <a:pt x="786" y="1390"/>
                  </a:cubicBezTo>
                  <a:lnTo>
                    <a:pt x="60" y="2116"/>
                  </a:lnTo>
                  <a:cubicBezTo>
                    <a:pt x="0" y="2176"/>
                    <a:pt x="0" y="2283"/>
                    <a:pt x="60" y="2343"/>
                  </a:cubicBezTo>
                  <a:cubicBezTo>
                    <a:pt x="96" y="2366"/>
                    <a:pt x="131" y="2378"/>
                    <a:pt x="179" y="2378"/>
                  </a:cubicBezTo>
                  <a:cubicBezTo>
                    <a:pt x="227" y="2378"/>
                    <a:pt x="274" y="2366"/>
                    <a:pt x="298" y="2343"/>
                  </a:cubicBezTo>
                  <a:lnTo>
                    <a:pt x="1024" y="1604"/>
                  </a:lnTo>
                  <a:cubicBezTo>
                    <a:pt x="1179" y="1712"/>
                    <a:pt x="1358" y="1759"/>
                    <a:pt x="1536" y="1759"/>
                  </a:cubicBezTo>
                  <a:cubicBezTo>
                    <a:pt x="1763" y="1759"/>
                    <a:pt x="1977" y="1664"/>
                    <a:pt x="2155" y="1509"/>
                  </a:cubicBezTo>
                  <a:cubicBezTo>
                    <a:pt x="2489" y="1164"/>
                    <a:pt x="2489" y="592"/>
                    <a:pt x="2144" y="259"/>
                  </a:cubicBezTo>
                  <a:cubicBezTo>
                    <a:pt x="1971" y="86"/>
                    <a:pt x="1745" y="0"/>
                    <a:pt x="15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1800270" y="3513636"/>
              <a:ext cx="162582" cy="10233"/>
            </a:xfrm>
            <a:custGeom>
              <a:rect b="b" l="l" r="r" t="t"/>
              <a:pathLst>
                <a:path extrusionOk="0" h="323" w="5132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4965" y="322"/>
                  </a:lnTo>
                  <a:cubicBezTo>
                    <a:pt x="5060" y="322"/>
                    <a:pt x="5132" y="251"/>
                    <a:pt x="5132" y="156"/>
                  </a:cubicBezTo>
                  <a:cubicBezTo>
                    <a:pt x="5132" y="72"/>
                    <a:pt x="5060" y="1"/>
                    <a:pt x="4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3"/>
            <p:cNvSpPr/>
            <p:nvPr/>
          </p:nvSpPr>
          <p:spPr>
            <a:xfrm>
              <a:off x="1800270" y="3536287"/>
              <a:ext cx="162582" cy="10201"/>
            </a:xfrm>
            <a:custGeom>
              <a:rect b="b" l="l" r="r" t="t"/>
              <a:pathLst>
                <a:path extrusionOk="0" h="322" w="5132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965" y="322"/>
                  </a:lnTo>
                  <a:cubicBezTo>
                    <a:pt x="5060" y="322"/>
                    <a:pt x="5132" y="250"/>
                    <a:pt x="5132" y="155"/>
                  </a:cubicBezTo>
                  <a:cubicBezTo>
                    <a:pt x="5132" y="72"/>
                    <a:pt x="5060" y="0"/>
                    <a:pt x="4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3"/>
            <p:cNvSpPr/>
            <p:nvPr/>
          </p:nvSpPr>
          <p:spPr>
            <a:xfrm>
              <a:off x="1800270" y="3558146"/>
              <a:ext cx="162582" cy="10613"/>
            </a:xfrm>
            <a:custGeom>
              <a:rect b="b" l="l" r="r" t="t"/>
              <a:pathLst>
                <a:path extrusionOk="0" h="335" w="5132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4965" y="334"/>
                  </a:lnTo>
                  <a:cubicBezTo>
                    <a:pt x="5060" y="334"/>
                    <a:pt x="5132" y="263"/>
                    <a:pt x="5132" y="168"/>
                  </a:cubicBezTo>
                  <a:cubicBezTo>
                    <a:pt x="5132" y="84"/>
                    <a:pt x="5060" y="1"/>
                    <a:pt x="4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3"/>
            <p:cNvSpPr/>
            <p:nvPr/>
          </p:nvSpPr>
          <p:spPr>
            <a:xfrm>
              <a:off x="1800270" y="3580798"/>
              <a:ext cx="162582" cy="10581"/>
            </a:xfrm>
            <a:custGeom>
              <a:rect b="b" l="l" r="r" t="t"/>
              <a:pathLst>
                <a:path extrusionOk="0" h="334" w="5132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4965" y="334"/>
                  </a:lnTo>
                  <a:cubicBezTo>
                    <a:pt x="5060" y="334"/>
                    <a:pt x="5132" y="262"/>
                    <a:pt x="5132" y="167"/>
                  </a:cubicBezTo>
                  <a:cubicBezTo>
                    <a:pt x="5132" y="84"/>
                    <a:pt x="5060" y="0"/>
                    <a:pt x="4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" name="Google Shape;391;p13"/>
          <p:cNvGrpSpPr/>
          <p:nvPr/>
        </p:nvGrpSpPr>
        <p:grpSpPr>
          <a:xfrm>
            <a:off x="7149944" y="4266131"/>
            <a:ext cx="260283" cy="345914"/>
            <a:chOff x="7149944" y="4266131"/>
            <a:chExt cx="260283" cy="345914"/>
          </a:xfrm>
        </p:grpSpPr>
        <p:sp>
          <p:nvSpPr>
            <p:cNvPr id="392" name="Google Shape;392;p13"/>
            <p:cNvSpPr/>
            <p:nvPr/>
          </p:nvSpPr>
          <p:spPr>
            <a:xfrm>
              <a:off x="7149944" y="4266131"/>
              <a:ext cx="260283" cy="345914"/>
            </a:xfrm>
            <a:custGeom>
              <a:rect b="b" l="l" r="r" t="t"/>
              <a:pathLst>
                <a:path extrusionOk="0" h="10919" w="8216">
                  <a:moveTo>
                    <a:pt x="4096" y="1025"/>
                  </a:moveTo>
                  <a:cubicBezTo>
                    <a:pt x="5001" y="1025"/>
                    <a:pt x="5775" y="1608"/>
                    <a:pt x="6049" y="2442"/>
                  </a:cubicBezTo>
                  <a:cubicBezTo>
                    <a:pt x="5882" y="2358"/>
                    <a:pt x="5704" y="2299"/>
                    <a:pt x="5489" y="2239"/>
                  </a:cubicBezTo>
                  <a:cubicBezTo>
                    <a:pt x="5477" y="2236"/>
                    <a:pt x="5464" y="2234"/>
                    <a:pt x="5451" y="2234"/>
                  </a:cubicBezTo>
                  <a:cubicBezTo>
                    <a:pt x="5379" y="2234"/>
                    <a:pt x="5309" y="2288"/>
                    <a:pt x="5299" y="2358"/>
                  </a:cubicBezTo>
                  <a:cubicBezTo>
                    <a:pt x="5275" y="2454"/>
                    <a:pt x="5335" y="2537"/>
                    <a:pt x="5418" y="2561"/>
                  </a:cubicBezTo>
                  <a:cubicBezTo>
                    <a:pt x="5704" y="2632"/>
                    <a:pt x="5942" y="2739"/>
                    <a:pt x="6132" y="2835"/>
                  </a:cubicBezTo>
                  <a:cubicBezTo>
                    <a:pt x="6144" y="2930"/>
                    <a:pt x="6144" y="3013"/>
                    <a:pt x="6144" y="3108"/>
                  </a:cubicBezTo>
                  <a:lnTo>
                    <a:pt x="6144" y="4442"/>
                  </a:lnTo>
                  <a:cubicBezTo>
                    <a:pt x="6156" y="5561"/>
                    <a:pt x="5227" y="6502"/>
                    <a:pt x="4096" y="6502"/>
                  </a:cubicBezTo>
                  <a:cubicBezTo>
                    <a:pt x="2965" y="6502"/>
                    <a:pt x="2025" y="5573"/>
                    <a:pt x="2025" y="4430"/>
                  </a:cubicBezTo>
                  <a:lnTo>
                    <a:pt x="2025" y="3096"/>
                  </a:lnTo>
                  <a:cubicBezTo>
                    <a:pt x="2025" y="3001"/>
                    <a:pt x="2025" y="2918"/>
                    <a:pt x="2048" y="2823"/>
                  </a:cubicBezTo>
                  <a:cubicBezTo>
                    <a:pt x="2525" y="2537"/>
                    <a:pt x="3275" y="2382"/>
                    <a:pt x="4084" y="2382"/>
                  </a:cubicBezTo>
                  <a:cubicBezTo>
                    <a:pt x="4311" y="2382"/>
                    <a:pt x="4525" y="2394"/>
                    <a:pt x="4751" y="2418"/>
                  </a:cubicBezTo>
                  <a:cubicBezTo>
                    <a:pt x="4762" y="2421"/>
                    <a:pt x="4773" y="2422"/>
                    <a:pt x="4784" y="2422"/>
                  </a:cubicBezTo>
                  <a:cubicBezTo>
                    <a:pt x="4863" y="2422"/>
                    <a:pt x="4919" y="2350"/>
                    <a:pt x="4930" y="2287"/>
                  </a:cubicBezTo>
                  <a:cubicBezTo>
                    <a:pt x="4942" y="2203"/>
                    <a:pt x="4870" y="2120"/>
                    <a:pt x="4799" y="2108"/>
                  </a:cubicBezTo>
                  <a:cubicBezTo>
                    <a:pt x="4573" y="2073"/>
                    <a:pt x="4334" y="2061"/>
                    <a:pt x="4096" y="2061"/>
                  </a:cubicBezTo>
                  <a:cubicBezTo>
                    <a:pt x="3358" y="2061"/>
                    <a:pt x="2656" y="2203"/>
                    <a:pt x="2144" y="2442"/>
                  </a:cubicBezTo>
                  <a:cubicBezTo>
                    <a:pt x="2417" y="1608"/>
                    <a:pt x="3203" y="1025"/>
                    <a:pt x="4096" y="1025"/>
                  </a:cubicBezTo>
                  <a:close/>
                  <a:moveTo>
                    <a:pt x="4132" y="322"/>
                  </a:moveTo>
                  <a:cubicBezTo>
                    <a:pt x="5442" y="322"/>
                    <a:pt x="6549" y="1263"/>
                    <a:pt x="6775" y="2537"/>
                  </a:cubicBezTo>
                  <a:lnTo>
                    <a:pt x="7680" y="7645"/>
                  </a:lnTo>
                  <a:cubicBezTo>
                    <a:pt x="7692" y="7716"/>
                    <a:pt x="7668" y="7799"/>
                    <a:pt x="7597" y="7835"/>
                  </a:cubicBezTo>
                  <a:lnTo>
                    <a:pt x="7001" y="8180"/>
                  </a:lnTo>
                  <a:lnTo>
                    <a:pt x="5632" y="7692"/>
                  </a:lnTo>
                  <a:cubicBezTo>
                    <a:pt x="5418" y="7621"/>
                    <a:pt x="5287" y="7418"/>
                    <a:pt x="5287" y="7204"/>
                  </a:cubicBezTo>
                  <a:lnTo>
                    <a:pt x="5287" y="6502"/>
                  </a:lnTo>
                  <a:cubicBezTo>
                    <a:pt x="6001" y="6085"/>
                    <a:pt x="6478" y="5311"/>
                    <a:pt x="6478" y="4430"/>
                  </a:cubicBezTo>
                  <a:lnTo>
                    <a:pt x="6478" y="3096"/>
                  </a:lnTo>
                  <a:cubicBezTo>
                    <a:pt x="6478" y="2954"/>
                    <a:pt x="6466" y="2811"/>
                    <a:pt x="6454" y="2680"/>
                  </a:cubicBezTo>
                  <a:cubicBezTo>
                    <a:pt x="6358" y="2120"/>
                    <a:pt x="6061" y="1620"/>
                    <a:pt x="5644" y="1251"/>
                  </a:cubicBezTo>
                  <a:cubicBezTo>
                    <a:pt x="5215" y="894"/>
                    <a:pt x="4668" y="679"/>
                    <a:pt x="4108" y="679"/>
                  </a:cubicBezTo>
                  <a:cubicBezTo>
                    <a:pt x="3549" y="679"/>
                    <a:pt x="3001" y="870"/>
                    <a:pt x="2584" y="1251"/>
                  </a:cubicBezTo>
                  <a:cubicBezTo>
                    <a:pt x="2144" y="1608"/>
                    <a:pt x="1870" y="2108"/>
                    <a:pt x="1775" y="2680"/>
                  </a:cubicBezTo>
                  <a:cubicBezTo>
                    <a:pt x="1751" y="2811"/>
                    <a:pt x="1751" y="2954"/>
                    <a:pt x="1751" y="3096"/>
                  </a:cubicBezTo>
                  <a:lnTo>
                    <a:pt x="1751" y="4430"/>
                  </a:lnTo>
                  <a:cubicBezTo>
                    <a:pt x="1751" y="5311"/>
                    <a:pt x="2227" y="6085"/>
                    <a:pt x="2941" y="6502"/>
                  </a:cubicBezTo>
                  <a:lnTo>
                    <a:pt x="2941" y="7204"/>
                  </a:lnTo>
                  <a:cubicBezTo>
                    <a:pt x="2941" y="7418"/>
                    <a:pt x="2798" y="7621"/>
                    <a:pt x="2596" y="7692"/>
                  </a:cubicBezTo>
                  <a:lnTo>
                    <a:pt x="1227" y="8180"/>
                  </a:lnTo>
                  <a:lnTo>
                    <a:pt x="655" y="7835"/>
                  </a:lnTo>
                  <a:cubicBezTo>
                    <a:pt x="596" y="7799"/>
                    <a:pt x="560" y="7716"/>
                    <a:pt x="572" y="7645"/>
                  </a:cubicBezTo>
                  <a:lnTo>
                    <a:pt x="1477" y="2537"/>
                  </a:lnTo>
                  <a:cubicBezTo>
                    <a:pt x="1703" y="1251"/>
                    <a:pt x="2822" y="322"/>
                    <a:pt x="4132" y="322"/>
                  </a:cubicBezTo>
                  <a:close/>
                  <a:moveTo>
                    <a:pt x="4096" y="1"/>
                  </a:moveTo>
                  <a:cubicBezTo>
                    <a:pt x="2644" y="1"/>
                    <a:pt x="1382" y="1037"/>
                    <a:pt x="1120" y="2477"/>
                  </a:cubicBezTo>
                  <a:lnTo>
                    <a:pt x="215" y="7585"/>
                  </a:lnTo>
                  <a:cubicBezTo>
                    <a:pt x="179" y="7799"/>
                    <a:pt x="274" y="8002"/>
                    <a:pt x="453" y="8109"/>
                  </a:cubicBezTo>
                  <a:lnTo>
                    <a:pt x="786" y="8311"/>
                  </a:lnTo>
                  <a:cubicBezTo>
                    <a:pt x="310" y="8478"/>
                    <a:pt x="1" y="8931"/>
                    <a:pt x="1" y="9431"/>
                  </a:cubicBezTo>
                  <a:lnTo>
                    <a:pt x="1" y="10752"/>
                  </a:lnTo>
                  <a:cubicBezTo>
                    <a:pt x="1" y="10847"/>
                    <a:pt x="84" y="10919"/>
                    <a:pt x="167" y="10919"/>
                  </a:cubicBezTo>
                  <a:cubicBezTo>
                    <a:pt x="251" y="10919"/>
                    <a:pt x="334" y="10847"/>
                    <a:pt x="334" y="10752"/>
                  </a:cubicBezTo>
                  <a:lnTo>
                    <a:pt x="334" y="9431"/>
                  </a:lnTo>
                  <a:cubicBezTo>
                    <a:pt x="334" y="9121"/>
                    <a:pt x="489" y="8835"/>
                    <a:pt x="763" y="8669"/>
                  </a:cubicBezTo>
                  <a:cubicBezTo>
                    <a:pt x="1024" y="8931"/>
                    <a:pt x="1382" y="9133"/>
                    <a:pt x="1822" y="9300"/>
                  </a:cubicBezTo>
                  <a:cubicBezTo>
                    <a:pt x="1834" y="9312"/>
                    <a:pt x="1858" y="9312"/>
                    <a:pt x="1882" y="9312"/>
                  </a:cubicBezTo>
                  <a:cubicBezTo>
                    <a:pt x="1941" y="9312"/>
                    <a:pt x="2001" y="9264"/>
                    <a:pt x="2025" y="9204"/>
                  </a:cubicBezTo>
                  <a:cubicBezTo>
                    <a:pt x="2060" y="9121"/>
                    <a:pt x="2025" y="9026"/>
                    <a:pt x="1941" y="9002"/>
                  </a:cubicBezTo>
                  <a:cubicBezTo>
                    <a:pt x="1608" y="8871"/>
                    <a:pt x="1334" y="8716"/>
                    <a:pt x="1108" y="8538"/>
                  </a:cubicBezTo>
                  <a:lnTo>
                    <a:pt x="2679" y="7990"/>
                  </a:lnTo>
                  <a:cubicBezTo>
                    <a:pt x="3025" y="7871"/>
                    <a:pt x="3251" y="7561"/>
                    <a:pt x="3251" y="7204"/>
                  </a:cubicBezTo>
                  <a:lnTo>
                    <a:pt x="3251" y="6645"/>
                  </a:lnTo>
                  <a:cubicBezTo>
                    <a:pt x="3513" y="6752"/>
                    <a:pt x="3811" y="6811"/>
                    <a:pt x="4108" y="6811"/>
                  </a:cubicBezTo>
                  <a:cubicBezTo>
                    <a:pt x="4406" y="6811"/>
                    <a:pt x="4703" y="6752"/>
                    <a:pt x="4977" y="6645"/>
                  </a:cubicBezTo>
                  <a:lnTo>
                    <a:pt x="4977" y="7204"/>
                  </a:lnTo>
                  <a:cubicBezTo>
                    <a:pt x="4977" y="7561"/>
                    <a:pt x="5192" y="7871"/>
                    <a:pt x="5537" y="7990"/>
                  </a:cubicBezTo>
                  <a:lnTo>
                    <a:pt x="7120" y="8538"/>
                  </a:lnTo>
                  <a:cubicBezTo>
                    <a:pt x="6442" y="9073"/>
                    <a:pt x="5335" y="9383"/>
                    <a:pt x="4108" y="9383"/>
                  </a:cubicBezTo>
                  <a:cubicBezTo>
                    <a:pt x="3572" y="9383"/>
                    <a:pt x="3072" y="9323"/>
                    <a:pt x="2596" y="9204"/>
                  </a:cubicBezTo>
                  <a:cubicBezTo>
                    <a:pt x="2586" y="9203"/>
                    <a:pt x="2577" y="9203"/>
                    <a:pt x="2567" y="9203"/>
                  </a:cubicBezTo>
                  <a:cubicBezTo>
                    <a:pt x="2484" y="9203"/>
                    <a:pt x="2415" y="9249"/>
                    <a:pt x="2394" y="9323"/>
                  </a:cubicBezTo>
                  <a:cubicBezTo>
                    <a:pt x="2382" y="9419"/>
                    <a:pt x="2429" y="9502"/>
                    <a:pt x="2513" y="9514"/>
                  </a:cubicBezTo>
                  <a:cubicBezTo>
                    <a:pt x="2775" y="9573"/>
                    <a:pt x="3037" y="9621"/>
                    <a:pt x="3310" y="9669"/>
                  </a:cubicBezTo>
                  <a:lnTo>
                    <a:pt x="3632" y="10800"/>
                  </a:lnTo>
                  <a:cubicBezTo>
                    <a:pt x="3644" y="10871"/>
                    <a:pt x="3727" y="10919"/>
                    <a:pt x="3787" y="10919"/>
                  </a:cubicBezTo>
                  <a:lnTo>
                    <a:pt x="3822" y="10919"/>
                  </a:lnTo>
                  <a:cubicBezTo>
                    <a:pt x="3918" y="10883"/>
                    <a:pt x="3965" y="10800"/>
                    <a:pt x="3930" y="10728"/>
                  </a:cubicBezTo>
                  <a:lnTo>
                    <a:pt x="3644" y="9716"/>
                  </a:lnTo>
                  <a:lnTo>
                    <a:pt x="3644" y="9716"/>
                  </a:lnTo>
                  <a:cubicBezTo>
                    <a:pt x="3811" y="9728"/>
                    <a:pt x="3965" y="9728"/>
                    <a:pt x="4120" y="9728"/>
                  </a:cubicBezTo>
                  <a:cubicBezTo>
                    <a:pt x="4287" y="9728"/>
                    <a:pt x="4442" y="9728"/>
                    <a:pt x="4596" y="9716"/>
                  </a:cubicBezTo>
                  <a:lnTo>
                    <a:pt x="4596" y="9716"/>
                  </a:lnTo>
                  <a:lnTo>
                    <a:pt x="4322" y="10728"/>
                  </a:lnTo>
                  <a:cubicBezTo>
                    <a:pt x="4287" y="10812"/>
                    <a:pt x="4346" y="10907"/>
                    <a:pt x="4418" y="10919"/>
                  </a:cubicBezTo>
                  <a:lnTo>
                    <a:pt x="4465" y="10919"/>
                  </a:lnTo>
                  <a:cubicBezTo>
                    <a:pt x="4537" y="10919"/>
                    <a:pt x="4596" y="10871"/>
                    <a:pt x="4620" y="10800"/>
                  </a:cubicBezTo>
                  <a:lnTo>
                    <a:pt x="4942" y="9669"/>
                  </a:lnTo>
                  <a:cubicBezTo>
                    <a:pt x="5989" y="9550"/>
                    <a:pt x="6894" y="9192"/>
                    <a:pt x="7454" y="8669"/>
                  </a:cubicBezTo>
                  <a:cubicBezTo>
                    <a:pt x="7728" y="8823"/>
                    <a:pt x="7894" y="9097"/>
                    <a:pt x="7894" y="9419"/>
                  </a:cubicBezTo>
                  <a:lnTo>
                    <a:pt x="7894" y="10740"/>
                  </a:lnTo>
                  <a:cubicBezTo>
                    <a:pt x="7894" y="10824"/>
                    <a:pt x="7966" y="10907"/>
                    <a:pt x="8049" y="10907"/>
                  </a:cubicBezTo>
                  <a:cubicBezTo>
                    <a:pt x="8144" y="10907"/>
                    <a:pt x="8216" y="10824"/>
                    <a:pt x="8216" y="10740"/>
                  </a:cubicBezTo>
                  <a:lnTo>
                    <a:pt x="8216" y="9431"/>
                  </a:lnTo>
                  <a:cubicBezTo>
                    <a:pt x="8192" y="8931"/>
                    <a:pt x="7859" y="8478"/>
                    <a:pt x="7406" y="8311"/>
                  </a:cubicBezTo>
                  <a:lnTo>
                    <a:pt x="7740" y="8109"/>
                  </a:lnTo>
                  <a:cubicBezTo>
                    <a:pt x="7918" y="8002"/>
                    <a:pt x="8013" y="7799"/>
                    <a:pt x="7978" y="7585"/>
                  </a:cubicBezTo>
                  <a:lnTo>
                    <a:pt x="7073" y="2477"/>
                  </a:lnTo>
                  <a:cubicBezTo>
                    <a:pt x="6823" y="1037"/>
                    <a:pt x="5573" y="1"/>
                    <a:pt x="4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7257815" y="4428808"/>
              <a:ext cx="43782" cy="15396"/>
            </a:xfrm>
            <a:custGeom>
              <a:rect b="b" l="l" r="r" t="t"/>
              <a:pathLst>
                <a:path extrusionOk="0" h="486" w="1382">
                  <a:moveTo>
                    <a:pt x="178" y="0"/>
                  </a:moveTo>
                  <a:cubicBezTo>
                    <a:pt x="138" y="0"/>
                    <a:pt x="96" y="15"/>
                    <a:pt x="60" y="45"/>
                  </a:cubicBezTo>
                  <a:cubicBezTo>
                    <a:pt x="1" y="105"/>
                    <a:pt x="1" y="200"/>
                    <a:pt x="60" y="259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22" y="259"/>
                  </a:cubicBezTo>
                  <a:cubicBezTo>
                    <a:pt x="1382" y="200"/>
                    <a:pt x="1382" y="105"/>
                    <a:pt x="1322" y="45"/>
                  </a:cubicBezTo>
                  <a:cubicBezTo>
                    <a:pt x="1287" y="15"/>
                    <a:pt x="1245" y="0"/>
                    <a:pt x="1205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906" y="164"/>
                    <a:pt x="691" y="164"/>
                  </a:cubicBezTo>
                  <a:cubicBezTo>
                    <a:pt x="477" y="164"/>
                    <a:pt x="346" y="81"/>
                    <a:pt x="286" y="45"/>
                  </a:cubicBezTo>
                  <a:cubicBezTo>
                    <a:pt x="257" y="15"/>
                    <a:pt x="218" y="0"/>
                    <a:pt x="1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7241975" y="4390602"/>
              <a:ext cx="10581" cy="15523"/>
            </a:xfrm>
            <a:custGeom>
              <a:rect b="b" l="l" r="r" t="t"/>
              <a:pathLst>
                <a:path extrusionOk="0" h="490" w="334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322"/>
                  </a:lnTo>
                  <a:cubicBezTo>
                    <a:pt x="1" y="418"/>
                    <a:pt x="72" y="489"/>
                    <a:pt x="167" y="489"/>
                  </a:cubicBezTo>
                  <a:cubicBezTo>
                    <a:pt x="251" y="489"/>
                    <a:pt x="334" y="418"/>
                    <a:pt x="334" y="322"/>
                  </a:cubicBezTo>
                  <a:lnTo>
                    <a:pt x="334" y="156"/>
                  </a:lnTo>
                  <a:cubicBezTo>
                    <a:pt x="310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7307236" y="4390602"/>
              <a:ext cx="10201" cy="15523"/>
            </a:xfrm>
            <a:custGeom>
              <a:rect b="b" l="l" r="r" t="t"/>
              <a:pathLst>
                <a:path extrusionOk="0" h="490" w="322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22"/>
                  </a:lnTo>
                  <a:cubicBezTo>
                    <a:pt x="0" y="418"/>
                    <a:pt x="72" y="489"/>
                    <a:pt x="155" y="489"/>
                  </a:cubicBezTo>
                  <a:cubicBezTo>
                    <a:pt x="250" y="489"/>
                    <a:pt x="322" y="418"/>
                    <a:pt x="322" y="322"/>
                  </a:cubicBezTo>
                  <a:lnTo>
                    <a:pt x="322" y="156"/>
                  </a:lnTo>
                  <a:cubicBezTo>
                    <a:pt x="310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7236336" y="4374382"/>
              <a:ext cx="21131" cy="10613"/>
            </a:xfrm>
            <a:custGeom>
              <a:rect b="b" l="l" r="r" t="t"/>
              <a:pathLst>
                <a:path extrusionOk="0" h="335" w="667">
                  <a:moveTo>
                    <a:pt x="167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67" y="334"/>
                  </a:cubicBezTo>
                  <a:lnTo>
                    <a:pt x="512" y="334"/>
                  </a:lnTo>
                  <a:cubicBezTo>
                    <a:pt x="595" y="334"/>
                    <a:pt x="667" y="251"/>
                    <a:pt x="667" y="168"/>
                  </a:cubicBezTo>
                  <a:cubicBezTo>
                    <a:pt x="667" y="72"/>
                    <a:pt x="595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7301565" y="4374382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501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" name="Google Shape;398;p13"/>
          <p:cNvGrpSpPr/>
          <p:nvPr/>
        </p:nvGrpSpPr>
        <p:grpSpPr>
          <a:xfrm>
            <a:off x="6695051" y="4259351"/>
            <a:ext cx="270104" cy="360233"/>
            <a:chOff x="6695051" y="4259351"/>
            <a:chExt cx="270104" cy="360233"/>
          </a:xfrm>
        </p:grpSpPr>
        <p:sp>
          <p:nvSpPr>
            <p:cNvPr id="399" name="Google Shape;399;p13"/>
            <p:cNvSpPr/>
            <p:nvPr/>
          </p:nvSpPr>
          <p:spPr>
            <a:xfrm>
              <a:off x="6790852" y="4383442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6858742" y="4383442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6695051" y="4259351"/>
              <a:ext cx="270104" cy="360233"/>
            </a:xfrm>
            <a:custGeom>
              <a:rect b="b" l="l" r="r" t="t"/>
              <a:pathLst>
                <a:path extrusionOk="0" h="11371" w="8526">
                  <a:moveTo>
                    <a:pt x="4263" y="310"/>
                  </a:moveTo>
                  <a:cubicBezTo>
                    <a:pt x="5835" y="310"/>
                    <a:pt x="7121" y="1596"/>
                    <a:pt x="7121" y="3168"/>
                  </a:cubicBezTo>
                  <a:lnTo>
                    <a:pt x="7121" y="3781"/>
                  </a:lnTo>
                  <a:lnTo>
                    <a:pt x="7121" y="3781"/>
                  </a:lnTo>
                  <a:cubicBezTo>
                    <a:pt x="7030" y="3736"/>
                    <a:pt x="6949" y="3703"/>
                    <a:pt x="6847" y="3703"/>
                  </a:cubicBezTo>
                  <a:lnTo>
                    <a:pt x="6763" y="3703"/>
                  </a:lnTo>
                  <a:cubicBezTo>
                    <a:pt x="6597" y="3703"/>
                    <a:pt x="6430" y="3680"/>
                    <a:pt x="6263" y="3632"/>
                  </a:cubicBezTo>
                  <a:cubicBezTo>
                    <a:pt x="6251" y="3628"/>
                    <a:pt x="6238" y="3627"/>
                    <a:pt x="6225" y="3627"/>
                  </a:cubicBezTo>
                  <a:cubicBezTo>
                    <a:pt x="6153" y="3627"/>
                    <a:pt x="6081" y="3680"/>
                    <a:pt x="6061" y="3751"/>
                  </a:cubicBezTo>
                  <a:cubicBezTo>
                    <a:pt x="6025" y="3846"/>
                    <a:pt x="6085" y="3930"/>
                    <a:pt x="6180" y="3965"/>
                  </a:cubicBezTo>
                  <a:cubicBezTo>
                    <a:pt x="6370" y="4025"/>
                    <a:pt x="6561" y="4037"/>
                    <a:pt x="6763" y="4037"/>
                  </a:cubicBezTo>
                  <a:lnTo>
                    <a:pt x="6847" y="4037"/>
                  </a:lnTo>
                  <a:cubicBezTo>
                    <a:pt x="7001" y="4037"/>
                    <a:pt x="7132" y="4156"/>
                    <a:pt x="7132" y="4322"/>
                  </a:cubicBezTo>
                  <a:cubicBezTo>
                    <a:pt x="7132" y="4477"/>
                    <a:pt x="7013" y="4596"/>
                    <a:pt x="6847" y="4596"/>
                  </a:cubicBezTo>
                  <a:lnTo>
                    <a:pt x="6740" y="4596"/>
                  </a:lnTo>
                  <a:lnTo>
                    <a:pt x="6740" y="4584"/>
                  </a:lnTo>
                  <a:cubicBezTo>
                    <a:pt x="6740" y="4489"/>
                    <a:pt x="6668" y="4418"/>
                    <a:pt x="6585" y="4418"/>
                  </a:cubicBezTo>
                  <a:cubicBezTo>
                    <a:pt x="6489" y="4418"/>
                    <a:pt x="6418" y="4489"/>
                    <a:pt x="6418" y="4584"/>
                  </a:cubicBezTo>
                  <a:cubicBezTo>
                    <a:pt x="6418" y="5775"/>
                    <a:pt x="5454" y="6739"/>
                    <a:pt x="4263" y="6739"/>
                  </a:cubicBezTo>
                  <a:cubicBezTo>
                    <a:pt x="3072" y="6739"/>
                    <a:pt x="2096" y="5775"/>
                    <a:pt x="2096" y="4584"/>
                  </a:cubicBezTo>
                  <a:cubicBezTo>
                    <a:pt x="2096" y="4489"/>
                    <a:pt x="2025" y="4418"/>
                    <a:pt x="1941" y="4418"/>
                  </a:cubicBezTo>
                  <a:cubicBezTo>
                    <a:pt x="1846" y="4418"/>
                    <a:pt x="1775" y="4489"/>
                    <a:pt x="1775" y="4584"/>
                  </a:cubicBezTo>
                  <a:lnTo>
                    <a:pt x="1775" y="4596"/>
                  </a:lnTo>
                  <a:lnTo>
                    <a:pt x="1667" y="4596"/>
                  </a:lnTo>
                  <a:cubicBezTo>
                    <a:pt x="1525" y="4596"/>
                    <a:pt x="1382" y="4477"/>
                    <a:pt x="1382" y="4322"/>
                  </a:cubicBezTo>
                  <a:cubicBezTo>
                    <a:pt x="1382" y="4168"/>
                    <a:pt x="1501" y="4037"/>
                    <a:pt x="1667" y="4037"/>
                  </a:cubicBezTo>
                  <a:lnTo>
                    <a:pt x="1763" y="4037"/>
                  </a:lnTo>
                  <a:cubicBezTo>
                    <a:pt x="2953" y="4037"/>
                    <a:pt x="3906" y="3013"/>
                    <a:pt x="4239" y="2560"/>
                  </a:cubicBezTo>
                  <a:lnTo>
                    <a:pt x="4275" y="2560"/>
                  </a:lnTo>
                  <a:cubicBezTo>
                    <a:pt x="4477" y="2834"/>
                    <a:pt x="4930" y="3334"/>
                    <a:pt x="5525" y="3680"/>
                  </a:cubicBezTo>
                  <a:cubicBezTo>
                    <a:pt x="5547" y="3694"/>
                    <a:pt x="5573" y="3701"/>
                    <a:pt x="5600" y="3701"/>
                  </a:cubicBezTo>
                  <a:cubicBezTo>
                    <a:pt x="5658" y="3701"/>
                    <a:pt x="5719" y="3669"/>
                    <a:pt x="5751" y="3620"/>
                  </a:cubicBezTo>
                  <a:cubicBezTo>
                    <a:pt x="5787" y="3549"/>
                    <a:pt x="5763" y="3441"/>
                    <a:pt x="5692" y="3394"/>
                  </a:cubicBezTo>
                  <a:cubicBezTo>
                    <a:pt x="5156" y="3084"/>
                    <a:pt x="4727" y="2608"/>
                    <a:pt x="4525" y="2358"/>
                  </a:cubicBezTo>
                  <a:cubicBezTo>
                    <a:pt x="4465" y="2263"/>
                    <a:pt x="4358" y="2215"/>
                    <a:pt x="4263" y="2215"/>
                  </a:cubicBezTo>
                  <a:cubicBezTo>
                    <a:pt x="4156" y="2215"/>
                    <a:pt x="4049" y="2263"/>
                    <a:pt x="3989" y="2358"/>
                  </a:cubicBezTo>
                  <a:cubicBezTo>
                    <a:pt x="3025" y="3572"/>
                    <a:pt x="2120" y="3703"/>
                    <a:pt x="1775" y="3703"/>
                  </a:cubicBezTo>
                  <a:lnTo>
                    <a:pt x="1679" y="3703"/>
                  </a:lnTo>
                  <a:cubicBezTo>
                    <a:pt x="1584" y="3703"/>
                    <a:pt x="1489" y="3739"/>
                    <a:pt x="1406" y="3787"/>
                  </a:cubicBezTo>
                  <a:lnTo>
                    <a:pt x="1406" y="3168"/>
                  </a:lnTo>
                  <a:cubicBezTo>
                    <a:pt x="1406" y="1596"/>
                    <a:pt x="2679" y="310"/>
                    <a:pt x="4263" y="310"/>
                  </a:cubicBezTo>
                  <a:close/>
                  <a:moveTo>
                    <a:pt x="6120" y="6239"/>
                  </a:moveTo>
                  <a:cubicBezTo>
                    <a:pt x="6144" y="6323"/>
                    <a:pt x="6192" y="6418"/>
                    <a:pt x="6251" y="6489"/>
                  </a:cubicBezTo>
                  <a:cubicBezTo>
                    <a:pt x="6263" y="6501"/>
                    <a:pt x="6263" y="6537"/>
                    <a:pt x="6251" y="6549"/>
                  </a:cubicBezTo>
                  <a:cubicBezTo>
                    <a:pt x="6120" y="6716"/>
                    <a:pt x="6061" y="6906"/>
                    <a:pt x="6061" y="7120"/>
                  </a:cubicBezTo>
                  <a:cubicBezTo>
                    <a:pt x="6061" y="7335"/>
                    <a:pt x="6132" y="7549"/>
                    <a:pt x="6263" y="7716"/>
                  </a:cubicBezTo>
                  <a:cubicBezTo>
                    <a:pt x="6287" y="7740"/>
                    <a:pt x="6287" y="7751"/>
                    <a:pt x="6263" y="7787"/>
                  </a:cubicBezTo>
                  <a:cubicBezTo>
                    <a:pt x="6192" y="7871"/>
                    <a:pt x="6132" y="7978"/>
                    <a:pt x="6108" y="8085"/>
                  </a:cubicBezTo>
                  <a:lnTo>
                    <a:pt x="5870" y="7990"/>
                  </a:lnTo>
                  <a:cubicBezTo>
                    <a:pt x="5644" y="7918"/>
                    <a:pt x="5513" y="7716"/>
                    <a:pt x="5513" y="7478"/>
                  </a:cubicBezTo>
                  <a:lnTo>
                    <a:pt x="5513" y="6739"/>
                  </a:lnTo>
                  <a:cubicBezTo>
                    <a:pt x="5751" y="6608"/>
                    <a:pt x="5942" y="6442"/>
                    <a:pt x="6120" y="6239"/>
                  </a:cubicBezTo>
                  <a:close/>
                  <a:moveTo>
                    <a:pt x="2394" y="6251"/>
                  </a:moveTo>
                  <a:cubicBezTo>
                    <a:pt x="2572" y="6442"/>
                    <a:pt x="2787" y="6620"/>
                    <a:pt x="3013" y="6751"/>
                  </a:cubicBezTo>
                  <a:lnTo>
                    <a:pt x="3013" y="7490"/>
                  </a:lnTo>
                  <a:cubicBezTo>
                    <a:pt x="3013" y="7728"/>
                    <a:pt x="2858" y="7918"/>
                    <a:pt x="2644" y="8002"/>
                  </a:cubicBezTo>
                  <a:lnTo>
                    <a:pt x="2418" y="8097"/>
                  </a:lnTo>
                  <a:cubicBezTo>
                    <a:pt x="2382" y="7990"/>
                    <a:pt x="2322" y="7894"/>
                    <a:pt x="2251" y="7799"/>
                  </a:cubicBezTo>
                  <a:cubicBezTo>
                    <a:pt x="2239" y="7763"/>
                    <a:pt x="2239" y="7751"/>
                    <a:pt x="2251" y="7728"/>
                  </a:cubicBezTo>
                  <a:cubicBezTo>
                    <a:pt x="2382" y="7561"/>
                    <a:pt x="2453" y="7347"/>
                    <a:pt x="2453" y="7144"/>
                  </a:cubicBezTo>
                  <a:cubicBezTo>
                    <a:pt x="2477" y="6918"/>
                    <a:pt x="2394" y="6716"/>
                    <a:pt x="2263" y="6561"/>
                  </a:cubicBezTo>
                  <a:cubicBezTo>
                    <a:pt x="2251" y="6549"/>
                    <a:pt x="2251" y="6525"/>
                    <a:pt x="2263" y="6501"/>
                  </a:cubicBezTo>
                  <a:cubicBezTo>
                    <a:pt x="2322" y="6430"/>
                    <a:pt x="2370" y="6347"/>
                    <a:pt x="2394" y="6251"/>
                  </a:cubicBezTo>
                  <a:close/>
                  <a:moveTo>
                    <a:pt x="1787" y="4954"/>
                  </a:moveTo>
                  <a:cubicBezTo>
                    <a:pt x="1834" y="5299"/>
                    <a:pt x="1953" y="5608"/>
                    <a:pt x="2120" y="5894"/>
                  </a:cubicBezTo>
                  <a:lnTo>
                    <a:pt x="2120" y="5954"/>
                  </a:lnTo>
                  <a:cubicBezTo>
                    <a:pt x="2120" y="6085"/>
                    <a:pt x="2072" y="6204"/>
                    <a:pt x="2001" y="6311"/>
                  </a:cubicBezTo>
                  <a:cubicBezTo>
                    <a:pt x="1894" y="6442"/>
                    <a:pt x="1894" y="6644"/>
                    <a:pt x="2001" y="6775"/>
                  </a:cubicBezTo>
                  <a:cubicBezTo>
                    <a:pt x="2084" y="6882"/>
                    <a:pt x="2120" y="7001"/>
                    <a:pt x="2120" y="7132"/>
                  </a:cubicBezTo>
                  <a:cubicBezTo>
                    <a:pt x="2120" y="7263"/>
                    <a:pt x="2072" y="7394"/>
                    <a:pt x="1977" y="7501"/>
                  </a:cubicBezTo>
                  <a:cubicBezTo>
                    <a:pt x="1858" y="7656"/>
                    <a:pt x="1858" y="7859"/>
                    <a:pt x="1977" y="8013"/>
                  </a:cubicBezTo>
                  <a:cubicBezTo>
                    <a:pt x="2025" y="8073"/>
                    <a:pt x="2072" y="8132"/>
                    <a:pt x="2084" y="8204"/>
                  </a:cubicBezTo>
                  <a:lnTo>
                    <a:pt x="1560" y="8383"/>
                  </a:lnTo>
                  <a:cubicBezTo>
                    <a:pt x="1465" y="8275"/>
                    <a:pt x="1382" y="8132"/>
                    <a:pt x="1382" y="7966"/>
                  </a:cubicBezTo>
                  <a:cubicBezTo>
                    <a:pt x="1382" y="7835"/>
                    <a:pt x="1429" y="7692"/>
                    <a:pt x="1525" y="7597"/>
                  </a:cubicBezTo>
                  <a:cubicBezTo>
                    <a:pt x="1644" y="7442"/>
                    <a:pt x="1644" y="7240"/>
                    <a:pt x="1525" y="7085"/>
                  </a:cubicBezTo>
                  <a:cubicBezTo>
                    <a:pt x="1429" y="6978"/>
                    <a:pt x="1382" y="6847"/>
                    <a:pt x="1382" y="6716"/>
                  </a:cubicBezTo>
                  <a:cubicBezTo>
                    <a:pt x="1382" y="6585"/>
                    <a:pt x="1429" y="6466"/>
                    <a:pt x="1501" y="6358"/>
                  </a:cubicBezTo>
                  <a:cubicBezTo>
                    <a:pt x="1608" y="6227"/>
                    <a:pt x="1608" y="6025"/>
                    <a:pt x="1501" y="5894"/>
                  </a:cubicBezTo>
                  <a:cubicBezTo>
                    <a:pt x="1417" y="5787"/>
                    <a:pt x="1382" y="5668"/>
                    <a:pt x="1382" y="5537"/>
                  </a:cubicBezTo>
                  <a:cubicBezTo>
                    <a:pt x="1382" y="5299"/>
                    <a:pt x="1525" y="5096"/>
                    <a:pt x="1727" y="5001"/>
                  </a:cubicBezTo>
                  <a:cubicBezTo>
                    <a:pt x="1739" y="4989"/>
                    <a:pt x="1775" y="4977"/>
                    <a:pt x="1787" y="4954"/>
                  </a:cubicBezTo>
                  <a:close/>
                  <a:moveTo>
                    <a:pt x="6716" y="4942"/>
                  </a:moveTo>
                  <a:cubicBezTo>
                    <a:pt x="6728" y="4954"/>
                    <a:pt x="6740" y="4977"/>
                    <a:pt x="6775" y="4989"/>
                  </a:cubicBezTo>
                  <a:cubicBezTo>
                    <a:pt x="6978" y="5073"/>
                    <a:pt x="7121" y="5287"/>
                    <a:pt x="7121" y="5525"/>
                  </a:cubicBezTo>
                  <a:cubicBezTo>
                    <a:pt x="7121" y="5656"/>
                    <a:pt x="7073" y="5775"/>
                    <a:pt x="7001" y="5882"/>
                  </a:cubicBezTo>
                  <a:cubicBezTo>
                    <a:pt x="6894" y="6013"/>
                    <a:pt x="6894" y="6204"/>
                    <a:pt x="7001" y="6347"/>
                  </a:cubicBezTo>
                  <a:cubicBezTo>
                    <a:pt x="7085" y="6442"/>
                    <a:pt x="7121" y="6561"/>
                    <a:pt x="7121" y="6704"/>
                  </a:cubicBezTo>
                  <a:cubicBezTo>
                    <a:pt x="7121" y="6835"/>
                    <a:pt x="7073" y="6966"/>
                    <a:pt x="6978" y="7073"/>
                  </a:cubicBezTo>
                  <a:cubicBezTo>
                    <a:pt x="6859" y="7240"/>
                    <a:pt x="6859" y="7442"/>
                    <a:pt x="7001" y="7597"/>
                  </a:cubicBezTo>
                  <a:cubicBezTo>
                    <a:pt x="7085" y="7692"/>
                    <a:pt x="7132" y="7835"/>
                    <a:pt x="7132" y="7966"/>
                  </a:cubicBezTo>
                  <a:cubicBezTo>
                    <a:pt x="7132" y="8132"/>
                    <a:pt x="7073" y="8275"/>
                    <a:pt x="6954" y="8383"/>
                  </a:cubicBezTo>
                  <a:lnTo>
                    <a:pt x="6418" y="8192"/>
                  </a:lnTo>
                  <a:cubicBezTo>
                    <a:pt x="6442" y="8109"/>
                    <a:pt x="6478" y="8049"/>
                    <a:pt x="6525" y="7990"/>
                  </a:cubicBezTo>
                  <a:cubicBezTo>
                    <a:pt x="6644" y="7847"/>
                    <a:pt x="6644" y="7632"/>
                    <a:pt x="6525" y="7490"/>
                  </a:cubicBezTo>
                  <a:cubicBezTo>
                    <a:pt x="6430" y="7382"/>
                    <a:pt x="6382" y="7251"/>
                    <a:pt x="6382" y="7120"/>
                  </a:cubicBezTo>
                  <a:cubicBezTo>
                    <a:pt x="6382" y="6978"/>
                    <a:pt x="6430" y="6859"/>
                    <a:pt x="6501" y="6763"/>
                  </a:cubicBezTo>
                  <a:cubicBezTo>
                    <a:pt x="6609" y="6620"/>
                    <a:pt x="6609" y="6430"/>
                    <a:pt x="6501" y="6299"/>
                  </a:cubicBezTo>
                  <a:cubicBezTo>
                    <a:pt x="6418" y="6192"/>
                    <a:pt x="6382" y="6073"/>
                    <a:pt x="6382" y="5942"/>
                  </a:cubicBezTo>
                  <a:lnTo>
                    <a:pt x="6382" y="5882"/>
                  </a:lnTo>
                  <a:cubicBezTo>
                    <a:pt x="6549" y="5596"/>
                    <a:pt x="6668" y="5287"/>
                    <a:pt x="6716" y="4942"/>
                  </a:cubicBezTo>
                  <a:close/>
                  <a:moveTo>
                    <a:pt x="5180" y="6918"/>
                  </a:moveTo>
                  <a:lnTo>
                    <a:pt x="5180" y="7490"/>
                  </a:lnTo>
                  <a:cubicBezTo>
                    <a:pt x="5180" y="7847"/>
                    <a:pt x="5394" y="8156"/>
                    <a:pt x="5716" y="8287"/>
                  </a:cubicBezTo>
                  <a:cubicBezTo>
                    <a:pt x="5680" y="8561"/>
                    <a:pt x="5597" y="8799"/>
                    <a:pt x="5442" y="9025"/>
                  </a:cubicBezTo>
                  <a:cubicBezTo>
                    <a:pt x="5382" y="9097"/>
                    <a:pt x="5406" y="9204"/>
                    <a:pt x="5477" y="9264"/>
                  </a:cubicBezTo>
                  <a:cubicBezTo>
                    <a:pt x="5513" y="9275"/>
                    <a:pt x="5537" y="9287"/>
                    <a:pt x="5585" y="9287"/>
                  </a:cubicBezTo>
                  <a:cubicBezTo>
                    <a:pt x="5620" y="9287"/>
                    <a:pt x="5692" y="9264"/>
                    <a:pt x="5716" y="9216"/>
                  </a:cubicBezTo>
                  <a:cubicBezTo>
                    <a:pt x="5894" y="8978"/>
                    <a:pt x="6001" y="8692"/>
                    <a:pt x="6049" y="8406"/>
                  </a:cubicBezTo>
                  <a:lnTo>
                    <a:pt x="6585" y="8609"/>
                  </a:lnTo>
                  <a:cubicBezTo>
                    <a:pt x="6466" y="9109"/>
                    <a:pt x="6192" y="9573"/>
                    <a:pt x="5787" y="9918"/>
                  </a:cubicBezTo>
                  <a:cubicBezTo>
                    <a:pt x="5370" y="10288"/>
                    <a:pt x="4823" y="10490"/>
                    <a:pt x="4263" y="10490"/>
                  </a:cubicBezTo>
                  <a:cubicBezTo>
                    <a:pt x="3692" y="10490"/>
                    <a:pt x="3156" y="10288"/>
                    <a:pt x="2727" y="9930"/>
                  </a:cubicBezTo>
                  <a:cubicBezTo>
                    <a:pt x="2322" y="9585"/>
                    <a:pt x="2060" y="9109"/>
                    <a:pt x="1965" y="8609"/>
                  </a:cubicBezTo>
                  <a:lnTo>
                    <a:pt x="2501" y="8406"/>
                  </a:lnTo>
                  <a:cubicBezTo>
                    <a:pt x="2560" y="8799"/>
                    <a:pt x="2739" y="9168"/>
                    <a:pt x="3025" y="9442"/>
                  </a:cubicBezTo>
                  <a:cubicBezTo>
                    <a:pt x="3346" y="9764"/>
                    <a:pt x="3799" y="9930"/>
                    <a:pt x="4263" y="9930"/>
                  </a:cubicBezTo>
                  <a:cubicBezTo>
                    <a:pt x="4561" y="9930"/>
                    <a:pt x="4858" y="9859"/>
                    <a:pt x="5120" y="9704"/>
                  </a:cubicBezTo>
                  <a:cubicBezTo>
                    <a:pt x="5192" y="9656"/>
                    <a:pt x="5227" y="9561"/>
                    <a:pt x="5180" y="9478"/>
                  </a:cubicBezTo>
                  <a:cubicBezTo>
                    <a:pt x="5147" y="9429"/>
                    <a:pt x="5091" y="9402"/>
                    <a:pt x="5033" y="9402"/>
                  </a:cubicBezTo>
                  <a:cubicBezTo>
                    <a:pt x="5006" y="9402"/>
                    <a:pt x="4979" y="9407"/>
                    <a:pt x="4954" y="9418"/>
                  </a:cubicBezTo>
                  <a:cubicBezTo>
                    <a:pt x="4751" y="9537"/>
                    <a:pt x="4501" y="9597"/>
                    <a:pt x="4263" y="9597"/>
                  </a:cubicBezTo>
                  <a:cubicBezTo>
                    <a:pt x="3501" y="9597"/>
                    <a:pt x="2894" y="9037"/>
                    <a:pt x="2834" y="8287"/>
                  </a:cubicBezTo>
                  <a:cubicBezTo>
                    <a:pt x="3144" y="8156"/>
                    <a:pt x="3370" y="7835"/>
                    <a:pt x="3370" y="7490"/>
                  </a:cubicBezTo>
                  <a:lnTo>
                    <a:pt x="3370" y="6918"/>
                  </a:lnTo>
                  <a:cubicBezTo>
                    <a:pt x="3644" y="7025"/>
                    <a:pt x="3942" y="7085"/>
                    <a:pt x="4275" y="7085"/>
                  </a:cubicBezTo>
                  <a:cubicBezTo>
                    <a:pt x="4584" y="7085"/>
                    <a:pt x="4894" y="7025"/>
                    <a:pt x="5180" y="6918"/>
                  </a:cubicBezTo>
                  <a:close/>
                  <a:moveTo>
                    <a:pt x="4263" y="1"/>
                  </a:moveTo>
                  <a:cubicBezTo>
                    <a:pt x="2489" y="1"/>
                    <a:pt x="1060" y="1429"/>
                    <a:pt x="1060" y="3203"/>
                  </a:cubicBezTo>
                  <a:lnTo>
                    <a:pt x="1060" y="4346"/>
                  </a:lnTo>
                  <a:cubicBezTo>
                    <a:pt x="1060" y="4573"/>
                    <a:pt x="1179" y="4751"/>
                    <a:pt x="1346" y="4870"/>
                  </a:cubicBezTo>
                  <a:cubicBezTo>
                    <a:pt x="1167" y="5037"/>
                    <a:pt x="1060" y="5275"/>
                    <a:pt x="1060" y="5537"/>
                  </a:cubicBezTo>
                  <a:cubicBezTo>
                    <a:pt x="1060" y="5751"/>
                    <a:pt x="1132" y="5954"/>
                    <a:pt x="1251" y="6108"/>
                  </a:cubicBezTo>
                  <a:cubicBezTo>
                    <a:pt x="1263" y="6120"/>
                    <a:pt x="1263" y="6144"/>
                    <a:pt x="1251" y="6168"/>
                  </a:cubicBezTo>
                  <a:cubicBezTo>
                    <a:pt x="1120" y="6323"/>
                    <a:pt x="1060" y="6525"/>
                    <a:pt x="1060" y="6728"/>
                  </a:cubicBezTo>
                  <a:cubicBezTo>
                    <a:pt x="1060" y="6942"/>
                    <a:pt x="1132" y="7144"/>
                    <a:pt x="1263" y="7311"/>
                  </a:cubicBezTo>
                  <a:cubicBezTo>
                    <a:pt x="1286" y="7335"/>
                    <a:pt x="1286" y="7359"/>
                    <a:pt x="1263" y="7382"/>
                  </a:cubicBezTo>
                  <a:cubicBezTo>
                    <a:pt x="1132" y="7549"/>
                    <a:pt x="1060" y="7751"/>
                    <a:pt x="1060" y="7966"/>
                  </a:cubicBezTo>
                  <a:cubicBezTo>
                    <a:pt x="1060" y="8156"/>
                    <a:pt x="1120" y="8347"/>
                    <a:pt x="1239" y="8502"/>
                  </a:cubicBezTo>
                  <a:lnTo>
                    <a:pt x="822" y="8644"/>
                  </a:lnTo>
                  <a:cubicBezTo>
                    <a:pt x="334" y="8823"/>
                    <a:pt x="1" y="9287"/>
                    <a:pt x="1" y="9811"/>
                  </a:cubicBezTo>
                  <a:lnTo>
                    <a:pt x="1" y="11192"/>
                  </a:lnTo>
                  <a:cubicBezTo>
                    <a:pt x="1" y="11288"/>
                    <a:pt x="72" y="11359"/>
                    <a:pt x="167" y="11359"/>
                  </a:cubicBezTo>
                  <a:cubicBezTo>
                    <a:pt x="251" y="11359"/>
                    <a:pt x="334" y="11288"/>
                    <a:pt x="334" y="11192"/>
                  </a:cubicBezTo>
                  <a:lnTo>
                    <a:pt x="334" y="9811"/>
                  </a:lnTo>
                  <a:cubicBezTo>
                    <a:pt x="334" y="9418"/>
                    <a:pt x="560" y="9085"/>
                    <a:pt x="929" y="8966"/>
                  </a:cubicBezTo>
                  <a:lnTo>
                    <a:pt x="1656" y="8704"/>
                  </a:lnTo>
                  <a:cubicBezTo>
                    <a:pt x="1775" y="9275"/>
                    <a:pt x="2072" y="9787"/>
                    <a:pt x="2513" y="10180"/>
                  </a:cubicBezTo>
                  <a:cubicBezTo>
                    <a:pt x="3013" y="10597"/>
                    <a:pt x="3620" y="10835"/>
                    <a:pt x="4263" y="10835"/>
                  </a:cubicBezTo>
                  <a:cubicBezTo>
                    <a:pt x="4894" y="10835"/>
                    <a:pt x="5525" y="10597"/>
                    <a:pt x="6013" y="10180"/>
                  </a:cubicBezTo>
                  <a:cubicBezTo>
                    <a:pt x="6442" y="9787"/>
                    <a:pt x="6763" y="9287"/>
                    <a:pt x="6859" y="8728"/>
                  </a:cubicBezTo>
                  <a:lnTo>
                    <a:pt x="7597" y="8978"/>
                  </a:lnTo>
                  <a:cubicBezTo>
                    <a:pt x="7954" y="9109"/>
                    <a:pt x="8192" y="9454"/>
                    <a:pt x="8192" y="9823"/>
                  </a:cubicBezTo>
                  <a:lnTo>
                    <a:pt x="8192" y="11204"/>
                  </a:lnTo>
                  <a:cubicBezTo>
                    <a:pt x="8192" y="11300"/>
                    <a:pt x="8264" y="11371"/>
                    <a:pt x="8347" y="11371"/>
                  </a:cubicBezTo>
                  <a:cubicBezTo>
                    <a:pt x="8442" y="11371"/>
                    <a:pt x="8514" y="11300"/>
                    <a:pt x="8514" y="11204"/>
                  </a:cubicBezTo>
                  <a:lnTo>
                    <a:pt x="8514" y="9823"/>
                  </a:lnTo>
                  <a:cubicBezTo>
                    <a:pt x="8525" y="9287"/>
                    <a:pt x="8204" y="8823"/>
                    <a:pt x="7692" y="8644"/>
                  </a:cubicBezTo>
                  <a:lnTo>
                    <a:pt x="7275" y="8502"/>
                  </a:lnTo>
                  <a:cubicBezTo>
                    <a:pt x="7382" y="8347"/>
                    <a:pt x="7454" y="8156"/>
                    <a:pt x="7454" y="7966"/>
                  </a:cubicBezTo>
                  <a:cubicBezTo>
                    <a:pt x="7454" y="7751"/>
                    <a:pt x="7382" y="7549"/>
                    <a:pt x="7251" y="7382"/>
                  </a:cubicBezTo>
                  <a:cubicBezTo>
                    <a:pt x="7240" y="7347"/>
                    <a:pt x="7240" y="7335"/>
                    <a:pt x="7251" y="7311"/>
                  </a:cubicBezTo>
                  <a:cubicBezTo>
                    <a:pt x="7382" y="7144"/>
                    <a:pt x="7454" y="6942"/>
                    <a:pt x="7454" y="6728"/>
                  </a:cubicBezTo>
                  <a:cubicBezTo>
                    <a:pt x="7454" y="6525"/>
                    <a:pt x="7382" y="6311"/>
                    <a:pt x="7263" y="6168"/>
                  </a:cubicBezTo>
                  <a:cubicBezTo>
                    <a:pt x="7251" y="6144"/>
                    <a:pt x="7251" y="6120"/>
                    <a:pt x="7263" y="6108"/>
                  </a:cubicBezTo>
                  <a:cubicBezTo>
                    <a:pt x="7394" y="5942"/>
                    <a:pt x="7454" y="5751"/>
                    <a:pt x="7454" y="5537"/>
                  </a:cubicBezTo>
                  <a:cubicBezTo>
                    <a:pt x="7454" y="5287"/>
                    <a:pt x="7359" y="5037"/>
                    <a:pt x="7180" y="4870"/>
                  </a:cubicBezTo>
                  <a:cubicBezTo>
                    <a:pt x="7335" y="4763"/>
                    <a:pt x="7454" y="4573"/>
                    <a:pt x="7454" y="4358"/>
                  </a:cubicBezTo>
                  <a:lnTo>
                    <a:pt x="7454" y="3203"/>
                  </a:lnTo>
                  <a:cubicBezTo>
                    <a:pt x="7454" y="1441"/>
                    <a:pt x="6025" y="1"/>
                    <a:pt x="4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6799152" y="4414362"/>
              <a:ext cx="61523" cy="33232"/>
            </a:xfrm>
            <a:custGeom>
              <a:rect b="b" l="l" r="r" t="t"/>
              <a:pathLst>
                <a:path extrusionOk="0" h="1049" w="1942">
                  <a:moveTo>
                    <a:pt x="1572" y="334"/>
                  </a:moveTo>
                  <a:cubicBezTo>
                    <a:pt x="1489" y="561"/>
                    <a:pt x="1251" y="715"/>
                    <a:pt x="977" y="715"/>
                  </a:cubicBezTo>
                  <a:cubicBezTo>
                    <a:pt x="691" y="715"/>
                    <a:pt x="453" y="561"/>
                    <a:pt x="358" y="334"/>
                  </a:cubicBezTo>
                  <a:close/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656"/>
                    <a:pt x="441" y="1049"/>
                    <a:pt x="977" y="1049"/>
                  </a:cubicBezTo>
                  <a:cubicBezTo>
                    <a:pt x="1513" y="1049"/>
                    <a:pt x="1941" y="644"/>
                    <a:pt x="1941" y="168"/>
                  </a:cubicBezTo>
                  <a:cubicBezTo>
                    <a:pt x="1941" y="84"/>
                    <a:pt x="1870" y="1"/>
                    <a:pt x="17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13"/>
          <p:cNvGrpSpPr/>
          <p:nvPr/>
        </p:nvGrpSpPr>
        <p:grpSpPr>
          <a:xfrm>
            <a:off x="8047661" y="4257451"/>
            <a:ext cx="277263" cy="362514"/>
            <a:chOff x="8047661" y="4257451"/>
            <a:chExt cx="277263" cy="362514"/>
          </a:xfrm>
        </p:grpSpPr>
        <p:sp>
          <p:nvSpPr>
            <p:cNvPr id="404" name="Google Shape;404;p13"/>
            <p:cNvSpPr/>
            <p:nvPr/>
          </p:nvSpPr>
          <p:spPr>
            <a:xfrm>
              <a:off x="8164211" y="4425418"/>
              <a:ext cx="44542" cy="16157"/>
            </a:xfrm>
            <a:custGeom>
              <a:rect b="b" l="l" r="r" t="t"/>
              <a:pathLst>
                <a:path extrusionOk="0" h="510" w="1406">
                  <a:moveTo>
                    <a:pt x="179" y="0"/>
                  </a:moveTo>
                  <a:cubicBezTo>
                    <a:pt x="134" y="0"/>
                    <a:pt x="90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215" y="414"/>
                    <a:pt x="453" y="509"/>
                    <a:pt x="703" y="509"/>
                  </a:cubicBezTo>
                  <a:cubicBezTo>
                    <a:pt x="953" y="509"/>
                    <a:pt x="1203" y="414"/>
                    <a:pt x="1346" y="283"/>
                  </a:cubicBezTo>
                  <a:cubicBezTo>
                    <a:pt x="1405" y="223"/>
                    <a:pt x="1405" y="116"/>
                    <a:pt x="1346" y="45"/>
                  </a:cubicBezTo>
                  <a:cubicBezTo>
                    <a:pt x="1316" y="15"/>
                    <a:pt x="1274" y="0"/>
                    <a:pt x="1231" y="0"/>
                  </a:cubicBezTo>
                  <a:cubicBezTo>
                    <a:pt x="1188" y="0"/>
                    <a:pt x="1143" y="15"/>
                    <a:pt x="1108" y="45"/>
                  </a:cubicBezTo>
                  <a:cubicBezTo>
                    <a:pt x="1048" y="104"/>
                    <a:pt x="893" y="176"/>
                    <a:pt x="703" y="176"/>
                  </a:cubicBezTo>
                  <a:cubicBezTo>
                    <a:pt x="512" y="176"/>
                    <a:pt x="358" y="104"/>
                    <a:pt x="298" y="45"/>
                  </a:cubicBezTo>
                  <a:cubicBezTo>
                    <a:pt x="268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8141940" y="4575423"/>
              <a:ext cx="10613" cy="43813"/>
            </a:xfrm>
            <a:custGeom>
              <a:rect b="b" l="l" r="r" t="t"/>
              <a:pathLst>
                <a:path extrusionOk="0" h="1383" w="335">
                  <a:moveTo>
                    <a:pt x="168" y="1"/>
                  </a:moveTo>
                  <a:cubicBezTo>
                    <a:pt x="84" y="1"/>
                    <a:pt x="1" y="72"/>
                    <a:pt x="1" y="156"/>
                  </a:cubicBezTo>
                  <a:lnTo>
                    <a:pt x="1" y="1215"/>
                  </a:lnTo>
                  <a:cubicBezTo>
                    <a:pt x="1" y="1311"/>
                    <a:pt x="84" y="1382"/>
                    <a:pt x="168" y="1382"/>
                  </a:cubicBezTo>
                  <a:cubicBezTo>
                    <a:pt x="263" y="1382"/>
                    <a:pt x="334" y="1311"/>
                    <a:pt x="334" y="1215"/>
                  </a:cubicBezTo>
                  <a:lnTo>
                    <a:pt x="334" y="156"/>
                  </a:lnTo>
                  <a:cubicBezTo>
                    <a:pt x="334" y="72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8125720" y="4375522"/>
              <a:ext cx="121873" cy="42293"/>
            </a:xfrm>
            <a:custGeom>
              <a:rect b="b" l="l" r="r" t="t"/>
              <a:pathLst>
                <a:path extrusionOk="0" h="1335" w="3847">
                  <a:moveTo>
                    <a:pt x="3156" y="322"/>
                  </a:moveTo>
                  <a:cubicBezTo>
                    <a:pt x="3335" y="322"/>
                    <a:pt x="3490" y="477"/>
                    <a:pt x="3490" y="667"/>
                  </a:cubicBezTo>
                  <a:cubicBezTo>
                    <a:pt x="3490" y="775"/>
                    <a:pt x="3454" y="870"/>
                    <a:pt x="3359" y="929"/>
                  </a:cubicBezTo>
                  <a:cubicBezTo>
                    <a:pt x="3302" y="970"/>
                    <a:pt x="3229" y="994"/>
                    <a:pt x="3154" y="994"/>
                  </a:cubicBezTo>
                  <a:cubicBezTo>
                    <a:pt x="3119" y="994"/>
                    <a:pt x="3083" y="988"/>
                    <a:pt x="3049" y="977"/>
                  </a:cubicBezTo>
                  <a:lnTo>
                    <a:pt x="2644" y="834"/>
                  </a:lnTo>
                  <a:cubicBezTo>
                    <a:pt x="2513" y="786"/>
                    <a:pt x="2418" y="655"/>
                    <a:pt x="2418" y="513"/>
                  </a:cubicBezTo>
                  <a:lnTo>
                    <a:pt x="2418" y="322"/>
                  </a:lnTo>
                  <a:lnTo>
                    <a:pt x="2799" y="322"/>
                  </a:lnTo>
                  <a:lnTo>
                    <a:pt x="2799" y="489"/>
                  </a:lnTo>
                  <a:cubicBezTo>
                    <a:pt x="2799" y="572"/>
                    <a:pt x="2870" y="655"/>
                    <a:pt x="2954" y="655"/>
                  </a:cubicBezTo>
                  <a:cubicBezTo>
                    <a:pt x="3049" y="655"/>
                    <a:pt x="3120" y="572"/>
                    <a:pt x="3120" y="489"/>
                  </a:cubicBezTo>
                  <a:lnTo>
                    <a:pt x="3120" y="322"/>
                  </a:lnTo>
                  <a:close/>
                  <a:moveTo>
                    <a:pt x="680" y="310"/>
                  </a:moveTo>
                  <a:lnTo>
                    <a:pt x="680" y="477"/>
                  </a:lnTo>
                  <a:cubicBezTo>
                    <a:pt x="680" y="560"/>
                    <a:pt x="751" y="632"/>
                    <a:pt x="846" y="632"/>
                  </a:cubicBezTo>
                  <a:cubicBezTo>
                    <a:pt x="930" y="632"/>
                    <a:pt x="1013" y="560"/>
                    <a:pt x="1013" y="477"/>
                  </a:cubicBezTo>
                  <a:lnTo>
                    <a:pt x="1013" y="322"/>
                  </a:lnTo>
                  <a:lnTo>
                    <a:pt x="1382" y="322"/>
                  </a:lnTo>
                  <a:lnTo>
                    <a:pt x="1382" y="513"/>
                  </a:lnTo>
                  <a:lnTo>
                    <a:pt x="1394" y="513"/>
                  </a:lnTo>
                  <a:cubicBezTo>
                    <a:pt x="1394" y="655"/>
                    <a:pt x="1311" y="786"/>
                    <a:pt x="1168" y="834"/>
                  </a:cubicBezTo>
                  <a:lnTo>
                    <a:pt x="775" y="977"/>
                  </a:lnTo>
                  <a:cubicBezTo>
                    <a:pt x="734" y="995"/>
                    <a:pt x="691" y="1005"/>
                    <a:pt x="648" y="1005"/>
                  </a:cubicBezTo>
                  <a:cubicBezTo>
                    <a:pt x="580" y="1005"/>
                    <a:pt x="512" y="981"/>
                    <a:pt x="453" y="929"/>
                  </a:cubicBezTo>
                  <a:cubicBezTo>
                    <a:pt x="370" y="870"/>
                    <a:pt x="311" y="775"/>
                    <a:pt x="311" y="655"/>
                  </a:cubicBezTo>
                  <a:cubicBezTo>
                    <a:pt x="311" y="477"/>
                    <a:pt x="453" y="310"/>
                    <a:pt x="656" y="310"/>
                  </a:cubicBezTo>
                  <a:close/>
                  <a:moveTo>
                    <a:pt x="668" y="1"/>
                  </a:moveTo>
                  <a:cubicBezTo>
                    <a:pt x="299" y="1"/>
                    <a:pt x="1" y="298"/>
                    <a:pt x="1" y="667"/>
                  </a:cubicBezTo>
                  <a:cubicBezTo>
                    <a:pt x="1" y="894"/>
                    <a:pt x="96" y="1096"/>
                    <a:pt x="275" y="1215"/>
                  </a:cubicBezTo>
                  <a:cubicBezTo>
                    <a:pt x="394" y="1287"/>
                    <a:pt x="537" y="1334"/>
                    <a:pt x="668" y="1334"/>
                  </a:cubicBezTo>
                  <a:cubicBezTo>
                    <a:pt x="739" y="1334"/>
                    <a:pt x="834" y="1322"/>
                    <a:pt x="906" y="1287"/>
                  </a:cubicBezTo>
                  <a:lnTo>
                    <a:pt x="1311" y="1144"/>
                  </a:lnTo>
                  <a:cubicBezTo>
                    <a:pt x="1561" y="1036"/>
                    <a:pt x="1739" y="798"/>
                    <a:pt x="1739" y="513"/>
                  </a:cubicBezTo>
                  <a:lnTo>
                    <a:pt x="1739" y="322"/>
                  </a:lnTo>
                  <a:lnTo>
                    <a:pt x="2108" y="322"/>
                  </a:lnTo>
                  <a:lnTo>
                    <a:pt x="2108" y="513"/>
                  </a:lnTo>
                  <a:cubicBezTo>
                    <a:pt x="2108" y="798"/>
                    <a:pt x="2287" y="1048"/>
                    <a:pt x="2537" y="1144"/>
                  </a:cubicBezTo>
                  <a:lnTo>
                    <a:pt x="2942" y="1287"/>
                  </a:lnTo>
                  <a:cubicBezTo>
                    <a:pt x="3013" y="1322"/>
                    <a:pt x="3097" y="1334"/>
                    <a:pt x="3180" y="1334"/>
                  </a:cubicBezTo>
                  <a:cubicBezTo>
                    <a:pt x="3311" y="1334"/>
                    <a:pt x="3454" y="1287"/>
                    <a:pt x="3573" y="1215"/>
                  </a:cubicBezTo>
                  <a:cubicBezTo>
                    <a:pt x="3751" y="1096"/>
                    <a:pt x="3847" y="894"/>
                    <a:pt x="3847" y="667"/>
                  </a:cubicBezTo>
                  <a:cubicBezTo>
                    <a:pt x="3835" y="298"/>
                    <a:pt x="3537" y="1"/>
                    <a:pt x="3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8047661" y="4257451"/>
              <a:ext cx="277263" cy="362514"/>
            </a:xfrm>
            <a:custGeom>
              <a:rect b="b" l="l" r="r" t="t"/>
              <a:pathLst>
                <a:path extrusionOk="0" h="11443" w="8752">
                  <a:moveTo>
                    <a:pt x="5168" y="370"/>
                  </a:moveTo>
                  <a:cubicBezTo>
                    <a:pt x="6775" y="370"/>
                    <a:pt x="8073" y="1680"/>
                    <a:pt x="8073" y="3275"/>
                  </a:cubicBezTo>
                  <a:cubicBezTo>
                    <a:pt x="8073" y="4394"/>
                    <a:pt x="7430" y="5383"/>
                    <a:pt x="6465" y="5883"/>
                  </a:cubicBezTo>
                  <a:cubicBezTo>
                    <a:pt x="6644" y="5597"/>
                    <a:pt x="6763" y="5287"/>
                    <a:pt x="6811" y="4942"/>
                  </a:cubicBezTo>
                  <a:lnTo>
                    <a:pt x="6894" y="4942"/>
                  </a:lnTo>
                  <a:cubicBezTo>
                    <a:pt x="7227" y="4942"/>
                    <a:pt x="7489" y="4704"/>
                    <a:pt x="7525" y="4394"/>
                  </a:cubicBezTo>
                  <a:cubicBezTo>
                    <a:pt x="7537" y="4228"/>
                    <a:pt x="7478" y="4049"/>
                    <a:pt x="7370" y="3930"/>
                  </a:cubicBezTo>
                  <a:cubicBezTo>
                    <a:pt x="7251" y="3799"/>
                    <a:pt x="7085" y="3740"/>
                    <a:pt x="6930" y="3740"/>
                  </a:cubicBezTo>
                  <a:lnTo>
                    <a:pt x="6656" y="3740"/>
                  </a:lnTo>
                  <a:cubicBezTo>
                    <a:pt x="6549" y="3740"/>
                    <a:pt x="6477" y="3644"/>
                    <a:pt x="6477" y="3561"/>
                  </a:cubicBezTo>
                  <a:lnTo>
                    <a:pt x="6477" y="2680"/>
                  </a:lnTo>
                  <a:cubicBezTo>
                    <a:pt x="6477" y="2394"/>
                    <a:pt x="6239" y="2156"/>
                    <a:pt x="5954" y="2156"/>
                  </a:cubicBezTo>
                  <a:lnTo>
                    <a:pt x="5775" y="2156"/>
                  </a:lnTo>
                  <a:cubicBezTo>
                    <a:pt x="5692" y="2156"/>
                    <a:pt x="5620" y="2227"/>
                    <a:pt x="5620" y="2323"/>
                  </a:cubicBezTo>
                  <a:cubicBezTo>
                    <a:pt x="5620" y="2406"/>
                    <a:pt x="5692" y="2489"/>
                    <a:pt x="5775" y="2489"/>
                  </a:cubicBezTo>
                  <a:lnTo>
                    <a:pt x="5954" y="2489"/>
                  </a:lnTo>
                  <a:cubicBezTo>
                    <a:pt x="6061" y="2489"/>
                    <a:pt x="6132" y="2573"/>
                    <a:pt x="6132" y="2668"/>
                  </a:cubicBezTo>
                  <a:lnTo>
                    <a:pt x="6132" y="3537"/>
                  </a:lnTo>
                  <a:cubicBezTo>
                    <a:pt x="6132" y="3823"/>
                    <a:pt x="6370" y="4061"/>
                    <a:pt x="6656" y="4061"/>
                  </a:cubicBezTo>
                  <a:lnTo>
                    <a:pt x="6930" y="4061"/>
                  </a:lnTo>
                  <a:cubicBezTo>
                    <a:pt x="7001" y="4061"/>
                    <a:pt x="7073" y="4097"/>
                    <a:pt x="7132" y="4156"/>
                  </a:cubicBezTo>
                  <a:cubicBezTo>
                    <a:pt x="7192" y="4216"/>
                    <a:pt x="7204" y="4287"/>
                    <a:pt x="7204" y="4359"/>
                  </a:cubicBezTo>
                  <a:cubicBezTo>
                    <a:pt x="7192" y="4490"/>
                    <a:pt x="7061" y="4597"/>
                    <a:pt x="6906" y="4597"/>
                  </a:cubicBezTo>
                  <a:lnTo>
                    <a:pt x="6835" y="4597"/>
                  </a:lnTo>
                  <a:cubicBezTo>
                    <a:pt x="6835" y="4513"/>
                    <a:pt x="6763" y="4430"/>
                    <a:pt x="6668" y="4430"/>
                  </a:cubicBezTo>
                  <a:cubicBezTo>
                    <a:pt x="6585" y="4430"/>
                    <a:pt x="6513" y="4513"/>
                    <a:pt x="6513" y="4597"/>
                  </a:cubicBezTo>
                  <a:cubicBezTo>
                    <a:pt x="6489" y="5764"/>
                    <a:pt x="5537" y="6704"/>
                    <a:pt x="4382" y="6704"/>
                  </a:cubicBezTo>
                  <a:cubicBezTo>
                    <a:pt x="3215" y="6704"/>
                    <a:pt x="2263" y="5752"/>
                    <a:pt x="2263" y="4585"/>
                  </a:cubicBezTo>
                  <a:cubicBezTo>
                    <a:pt x="2263" y="4490"/>
                    <a:pt x="2191" y="4418"/>
                    <a:pt x="2108" y="4418"/>
                  </a:cubicBezTo>
                  <a:cubicBezTo>
                    <a:pt x="2013" y="4418"/>
                    <a:pt x="1941" y="4490"/>
                    <a:pt x="1941" y="4585"/>
                  </a:cubicBezTo>
                  <a:lnTo>
                    <a:pt x="1941" y="4597"/>
                  </a:lnTo>
                  <a:lnTo>
                    <a:pt x="1846" y="4597"/>
                  </a:lnTo>
                  <a:cubicBezTo>
                    <a:pt x="1774" y="4597"/>
                    <a:pt x="1703" y="4573"/>
                    <a:pt x="1643" y="4513"/>
                  </a:cubicBezTo>
                  <a:cubicBezTo>
                    <a:pt x="1584" y="4454"/>
                    <a:pt x="1572" y="4382"/>
                    <a:pt x="1572" y="4299"/>
                  </a:cubicBezTo>
                  <a:cubicBezTo>
                    <a:pt x="1584" y="4168"/>
                    <a:pt x="1715" y="4061"/>
                    <a:pt x="1870" y="4061"/>
                  </a:cubicBezTo>
                  <a:lnTo>
                    <a:pt x="2108" y="4061"/>
                  </a:lnTo>
                  <a:cubicBezTo>
                    <a:pt x="2382" y="4061"/>
                    <a:pt x="2620" y="3823"/>
                    <a:pt x="2620" y="3537"/>
                  </a:cubicBezTo>
                  <a:lnTo>
                    <a:pt x="2620" y="2668"/>
                  </a:lnTo>
                  <a:cubicBezTo>
                    <a:pt x="2620" y="2561"/>
                    <a:pt x="2715" y="2489"/>
                    <a:pt x="2798" y="2489"/>
                  </a:cubicBezTo>
                  <a:lnTo>
                    <a:pt x="5084" y="2489"/>
                  </a:lnTo>
                  <a:cubicBezTo>
                    <a:pt x="5168" y="2489"/>
                    <a:pt x="5239" y="2406"/>
                    <a:pt x="5239" y="2323"/>
                  </a:cubicBezTo>
                  <a:cubicBezTo>
                    <a:pt x="5239" y="2227"/>
                    <a:pt x="5168" y="2156"/>
                    <a:pt x="5084" y="2156"/>
                  </a:cubicBezTo>
                  <a:lnTo>
                    <a:pt x="2798" y="2156"/>
                  </a:lnTo>
                  <a:cubicBezTo>
                    <a:pt x="2525" y="2156"/>
                    <a:pt x="2286" y="2394"/>
                    <a:pt x="2286" y="2680"/>
                  </a:cubicBezTo>
                  <a:lnTo>
                    <a:pt x="2286" y="3561"/>
                  </a:lnTo>
                  <a:cubicBezTo>
                    <a:pt x="2286" y="3656"/>
                    <a:pt x="2191" y="3740"/>
                    <a:pt x="2108" y="3740"/>
                  </a:cubicBezTo>
                  <a:lnTo>
                    <a:pt x="1870" y="3740"/>
                  </a:lnTo>
                  <a:cubicBezTo>
                    <a:pt x="1536" y="3740"/>
                    <a:pt x="1274" y="3978"/>
                    <a:pt x="1239" y="4287"/>
                  </a:cubicBezTo>
                  <a:cubicBezTo>
                    <a:pt x="1227" y="4454"/>
                    <a:pt x="1286" y="4633"/>
                    <a:pt x="1393" y="4752"/>
                  </a:cubicBezTo>
                  <a:cubicBezTo>
                    <a:pt x="1512" y="4883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01" y="5287"/>
                    <a:pt x="2120" y="5597"/>
                    <a:pt x="2298" y="5883"/>
                  </a:cubicBezTo>
                  <a:cubicBezTo>
                    <a:pt x="1334" y="5406"/>
                    <a:pt x="691" y="4394"/>
                    <a:pt x="691" y="3275"/>
                  </a:cubicBezTo>
                  <a:cubicBezTo>
                    <a:pt x="691" y="1668"/>
                    <a:pt x="2001" y="370"/>
                    <a:pt x="3596" y="370"/>
                  </a:cubicBezTo>
                  <a:close/>
                  <a:moveTo>
                    <a:pt x="5442" y="6799"/>
                  </a:moveTo>
                  <a:lnTo>
                    <a:pt x="5442" y="8157"/>
                  </a:lnTo>
                  <a:cubicBezTo>
                    <a:pt x="5168" y="8466"/>
                    <a:pt x="4787" y="8633"/>
                    <a:pt x="4382" y="8633"/>
                  </a:cubicBezTo>
                  <a:cubicBezTo>
                    <a:pt x="3977" y="8633"/>
                    <a:pt x="3596" y="8454"/>
                    <a:pt x="3322" y="8157"/>
                  </a:cubicBezTo>
                  <a:lnTo>
                    <a:pt x="3322" y="6799"/>
                  </a:lnTo>
                  <a:cubicBezTo>
                    <a:pt x="3656" y="6954"/>
                    <a:pt x="4013" y="7038"/>
                    <a:pt x="4382" y="7038"/>
                  </a:cubicBezTo>
                  <a:cubicBezTo>
                    <a:pt x="4763" y="7038"/>
                    <a:pt x="5120" y="6954"/>
                    <a:pt x="5442" y="6799"/>
                  </a:cubicBezTo>
                  <a:close/>
                  <a:moveTo>
                    <a:pt x="5442" y="8609"/>
                  </a:moveTo>
                  <a:lnTo>
                    <a:pt x="5442" y="9050"/>
                  </a:lnTo>
                  <a:cubicBezTo>
                    <a:pt x="5108" y="9240"/>
                    <a:pt x="4751" y="9335"/>
                    <a:pt x="4382" y="9335"/>
                  </a:cubicBezTo>
                  <a:cubicBezTo>
                    <a:pt x="4013" y="9335"/>
                    <a:pt x="3632" y="9228"/>
                    <a:pt x="3322" y="9050"/>
                  </a:cubicBezTo>
                  <a:lnTo>
                    <a:pt x="3322" y="8609"/>
                  </a:lnTo>
                  <a:cubicBezTo>
                    <a:pt x="3620" y="8847"/>
                    <a:pt x="3989" y="8966"/>
                    <a:pt x="4382" y="8966"/>
                  </a:cubicBezTo>
                  <a:cubicBezTo>
                    <a:pt x="4763" y="8966"/>
                    <a:pt x="5144" y="8824"/>
                    <a:pt x="5442" y="8609"/>
                  </a:cubicBezTo>
                  <a:close/>
                  <a:moveTo>
                    <a:pt x="3596" y="1"/>
                  </a:moveTo>
                  <a:cubicBezTo>
                    <a:pt x="1810" y="1"/>
                    <a:pt x="346" y="1465"/>
                    <a:pt x="346" y="3251"/>
                  </a:cubicBezTo>
                  <a:cubicBezTo>
                    <a:pt x="346" y="4704"/>
                    <a:pt x="1334" y="5990"/>
                    <a:pt x="2727" y="6371"/>
                  </a:cubicBezTo>
                  <a:cubicBezTo>
                    <a:pt x="2798" y="6442"/>
                    <a:pt x="2894" y="6526"/>
                    <a:pt x="2977" y="6585"/>
                  </a:cubicBezTo>
                  <a:lnTo>
                    <a:pt x="2977" y="7192"/>
                  </a:lnTo>
                  <a:cubicBezTo>
                    <a:pt x="2644" y="7264"/>
                    <a:pt x="2382" y="7514"/>
                    <a:pt x="2251" y="7669"/>
                  </a:cubicBezTo>
                  <a:cubicBezTo>
                    <a:pt x="2203" y="7728"/>
                    <a:pt x="2167" y="7788"/>
                    <a:pt x="2144" y="7859"/>
                  </a:cubicBezTo>
                  <a:lnTo>
                    <a:pt x="1001" y="8204"/>
                  </a:lnTo>
                  <a:cubicBezTo>
                    <a:pt x="405" y="8383"/>
                    <a:pt x="0" y="8931"/>
                    <a:pt x="0" y="9538"/>
                  </a:cubicBezTo>
                  <a:lnTo>
                    <a:pt x="0" y="11252"/>
                  </a:lnTo>
                  <a:cubicBezTo>
                    <a:pt x="0" y="11348"/>
                    <a:pt x="84" y="11419"/>
                    <a:pt x="167" y="11419"/>
                  </a:cubicBezTo>
                  <a:cubicBezTo>
                    <a:pt x="250" y="11419"/>
                    <a:pt x="334" y="11348"/>
                    <a:pt x="334" y="11252"/>
                  </a:cubicBezTo>
                  <a:lnTo>
                    <a:pt x="334" y="9538"/>
                  </a:lnTo>
                  <a:cubicBezTo>
                    <a:pt x="334" y="9085"/>
                    <a:pt x="643" y="8645"/>
                    <a:pt x="1084" y="8526"/>
                  </a:cubicBezTo>
                  <a:lnTo>
                    <a:pt x="2144" y="8216"/>
                  </a:lnTo>
                  <a:lnTo>
                    <a:pt x="2251" y="8978"/>
                  </a:lnTo>
                  <a:cubicBezTo>
                    <a:pt x="2263" y="9038"/>
                    <a:pt x="2239" y="9109"/>
                    <a:pt x="2179" y="9157"/>
                  </a:cubicBezTo>
                  <a:lnTo>
                    <a:pt x="1822" y="9419"/>
                  </a:lnTo>
                  <a:cubicBezTo>
                    <a:pt x="1655" y="9538"/>
                    <a:pt x="1584" y="9752"/>
                    <a:pt x="1620" y="9943"/>
                  </a:cubicBezTo>
                  <a:lnTo>
                    <a:pt x="1917" y="11300"/>
                  </a:lnTo>
                  <a:cubicBezTo>
                    <a:pt x="1941" y="11371"/>
                    <a:pt x="2013" y="11431"/>
                    <a:pt x="2084" y="11431"/>
                  </a:cubicBezTo>
                  <a:lnTo>
                    <a:pt x="2120" y="11431"/>
                  </a:lnTo>
                  <a:cubicBezTo>
                    <a:pt x="2203" y="11419"/>
                    <a:pt x="2263" y="11324"/>
                    <a:pt x="2251" y="11240"/>
                  </a:cubicBezTo>
                  <a:lnTo>
                    <a:pt x="1953" y="9883"/>
                  </a:lnTo>
                  <a:cubicBezTo>
                    <a:pt x="1941" y="9812"/>
                    <a:pt x="1965" y="9740"/>
                    <a:pt x="2024" y="9693"/>
                  </a:cubicBezTo>
                  <a:lnTo>
                    <a:pt x="2382" y="9419"/>
                  </a:lnTo>
                  <a:cubicBezTo>
                    <a:pt x="2536" y="9300"/>
                    <a:pt x="2608" y="9121"/>
                    <a:pt x="2596" y="8931"/>
                  </a:cubicBezTo>
                  <a:lnTo>
                    <a:pt x="2477" y="8050"/>
                  </a:lnTo>
                  <a:cubicBezTo>
                    <a:pt x="2465" y="7990"/>
                    <a:pt x="2489" y="7954"/>
                    <a:pt x="2513" y="7907"/>
                  </a:cubicBezTo>
                  <a:cubicBezTo>
                    <a:pt x="2608" y="7800"/>
                    <a:pt x="2786" y="7633"/>
                    <a:pt x="3001" y="7561"/>
                  </a:cubicBezTo>
                  <a:lnTo>
                    <a:pt x="3001" y="9514"/>
                  </a:lnTo>
                  <a:cubicBezTo>
                    <a:pt x="3001" y="9597"/>
                    <a:pt x="3072" y="9681"/>
                    <a:pt x="3156" y="9681"/>
                  </a:cubicBezTo>
                  <a:cubicBezTo>
                    <a:pt x="3251" y="9681"/>
                    <a:pt x="3322" y="9597"/>
                    <a:pt x="3322" y="9514"/>
                  </a:cubicBezTo>
                  <a:lnTo>
                    <a:pt x="3322" y="9443"/>
                  </a:lnTo>
                  <a:cubicBezTo>
                    <a:pt x="3644" y="9597"/>
                    <a:pt x="4025" y="9681"/>
                    <a:pt x="4382" y="9681"/>
                  </a:cubicBezTo>
                  <a:cubicBezTo>
                    <a:pt x="4739" y="9681"/>
                    <a:pt x="5108" y="9586"/>
                    <a:pt x="5430" y="9443"/>
                  </a:cubicBezTo>
                  <a:lnTo>
                    <a:pt x="5430" y="11264"/>
                  </a:lnTo>
                  <a:cubicBezTo>
                    <a:pt x="5430" y="11360"/>
                    <a:pt x="5513" y="11431"/>
                    <a:pt x="5596" y="11431"/>
                  </a:cubicBezTo>
                  <a:cubicBezTo>
                    <a:pt x="5692" y="11431"/>
                    <a:pt x="5763" y="11360"/>
                    <a:pt x="5763" y="11264"/>
                  </a:cubicBezTo>
                  <a:lnTo>
                    <a:pt x="5763" y="7573"/>
                  </a:lnTo>
                  <a:cubicBezTo>
                    <a:pt x="5989" y="7657"/>
                    <a:pt x="6144" y="7811"/>
                    <a:pt x="6239" y="7919"/>
                  </a:cubicBezTo>
                  <a:cubicBezTo>
                    <a:pt x="6263" y="7966"/>
                    <a:pt x="6287" y="8014"/>
                    <a:pt x="6287" y="8073"/>
                  </a:cubicBezTo>
                  <a:lnTo>
                    <a:pt x="6168" y="8943"/>
                  </a:lnTo>
                  <a:cubicBezTo>
                    <a:pt x="6132" y="9145"/>
                    <a:pt x="6204" y="9324"/>
                    <a:pt x="6370" y="9443"/>
                  </a:cubicBezTo>
                  <a:lnTo>
                    <a:pt x="6727" y="9705"/>
                  </a:lnTo>
                  <a:cubicBezTo>
                    <a:pt x="6787" y="9752"/>
                    <a:pt x="6823" y="9824"/>
                    <a:pt x="6799" y="9895"/>
                  </a:cubicBezTo>
                  <a:lnTo>
                    <a:pt x="6501" y="11252"/>
                  </a:lnTo>
                  <a:cubicBezTo>
                    <a:pt x="6489" y="11348"/>
                    <a:pt x="6537" y="11431"/>
                    <a:pt x="6644" y="11443"/>
                  </a:cubicBezTo>
                  <a:lnTo>
                    <a:pt x="6668" y="11443"/>
                  </a:lnTo>
                  <a:cubicBezTo>
                    <a:pt x="6739" y="11443"/>
                    <a:pt x="6823" y="11383"/>
                    <a:pt x="6835" y="11312"/>
                  </a:cubicBezTo>
                  <a:lnTo>
                    <a:pt x="7132" y="9955"/>
                  </a:lnTo>
                  <a:cubicBezTo>
                    <a:pt x="7180" y="9764"/>
                    <a:pt x="7097" y="9562"/>
                    <a:pt x="6942" y="9443"/>
                  </a:cubicBezTo>
                  <a:lnTo>
                    <a:pt x="6585" y="9169"/>
                  </a:lnTo>
                  <a:cubicBezTo>
                    <a:pt x="6525" y="9121"/>
                    <a:pt x="6501" y="9062"/>
                    <a:pt x="6501" y="8990"/>
                  </a:cubicBezTo>
                  <a:lnTo>
                    <a:pt x="6608" y="8228"/>
                  </a:lnTo>
                  <a:lnTo>
                    <a:pt x="7668" y="8550"/>
                  </a:lnTo>
                  <a:cubicBezTo>
                    <a:pt x="8109" y="8681"/>
                    <a:pt x="8430" y="9097"/>
                    <a:pt x="8430" y="9562"/>
                  </a:cubicBezTo>
                  <a:lnTo>
                    <a:pt x="8430" y="11264"/>
                  </a:lnTo>
                  <a:cubicBezTo>
                    <a:pt x="8430" y="11360"/>
                    <a:pt x="8501" y="11431"/>
                    <a:pt x="8585" y="11431"/>
                  </a:cubicBezTo>
                  <a:cubicBezTo>
                    <a:pt x="8680" y="11431"/>
                    <a:pt x="8751" y="11360"/>
                    <a:pt x="8751" y="11264"/>
                  </a:cubicBezTo>
                  <a:lnTo>
                    <a:pt x="8751" y="9562"/>
                  </a:lnTo>
                  <a:cubicBezTo>
                    <a:pt x="8751" y="8931"/>
                    <a:pt x="8335" y="8383"/>
                    <a:pt x="7763" y="8204"/>
                  </a:cubicBezTo>
                  <a:lnTo>
                    <a:pt x="6608" y="7859"/>
                  </a:lnTo>
                  <a:cubicBezTo>
                    <a:pt x="6596" y="7788"/>
                    <a:pt x="6549" y="7728"/>
                    <a:pt x="6513" y="7669"/>
                  </a:cubicBezTo>
                  <a:cubicBezTo>
                    <a:pt x="6370" y="7514"/>
                    <a:pt x="6120" y="7276"/>
                    <a:pt x="5775" y="7192"/>
                  </a:cubicBezTo>
                  <a:lnTo>
                    <a:pt x="5775" y="6585"/>
                  </a:lnTo>
                  <a:cubicBezTo>
                    <a:pt x="5870" y="6526"/>
                    <a:pt x="5954" y="6442"/>
                    <a:pt x="6037" y="6371"/>
                  </a:cubicBezTo>
                  <a:cubicBezTo>
                    <a:pt x="7430" y="5990"/>
                    <a:pt x="8418" y="4704"/>
                    <a:pt x="8418" y="3251"/>
                  </a:cubicBezTo>
                  <a:cubicBezTo>
                    <a:pt x="8418" y="1465"/>
                    <a:pt x="6954" y="1"/>
                    <a:pt x="5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13"/>
          <p:cNvGrpSpPr/>
          <p:nvPr/>
        </p:nvGrpSpPr>
        <p:grpSpPr>
          <a:xfrm>
            <a:off x="6248078" y="3784468"/>
            <a:ext cx="277263" cy="356115"/>
            <a:chOff x="6248078" y="3784468"/>
            <a:chExt cx="277263" cy="356115"/>
          </a:xfrm>
        </p:grpSpPr>
        <p:sp>
          <p:nvSpPr>
            <p:cNvPr id="409" name="Google Shape;409;p13"/>
            <p:cNvSpPr/>
            <p:nvPr/>
          </p:nvSpPr>
          <p:spPr>
            <a:xfrm>
              <a:off x="6337099" y="3874630"/>
              <a:ext cx="43402" cy="43402"/>
            </a:xfrm>
            <a:custGeom>
              <a:rect b="b" l="l" r="r" t="t"/>
              <a:pathLst>
                <a:path extrusionOk="0" h="1370" w="1370">
                  <a:moveTo>
                    <a:pt x="691" y="334"/>
                  </a:moveTo>
                  <a:cubicBezTo>
                    <a:pt x="882" y="334"/>
                    <a:pt x="1048" y="488"/>
                    <a:pt x="1048" y="691"/>
                  </a:cubicBezTo>
                  <a:cubicBezTo>
                    <a:pt x="1048" y="881"/>
                    <a:pt x="882" y="1048"/>
                    <a:pt x="691" y="1048"/>
                  </a:cubicBezTo>
                  <a:cubicBezTo>
                    <a:pt x="501" y="1048"/>
                    <a:pt x="334" y="881"/>
                    <a:pt x="334" y="691"/>
                  </a:cubicBezTo>
                  <a:cubicBezTo>
                    <a:pt x="334" y="488"/>
                    <a:pt x="489" y="334"/>
                    <a:pt x="691" y="334"/>
                  </a:cubicBezTo>
                  <a:close/>
                  <a:moveTo>
                    <a:pt x="691" y="0"/>
                  </a:moveTo>
                  <a:cubicBezTo>
                    <a:pt x="298" y="0"/>
                    <a:pt x="1" y="310"/>
                    <a:pt x="1" y="691"/>
                  </a:cubicBezTo>
                  <a:cubicBezTo>
                    <a:pt x="1" y="1072"/>
                    <a:pt x="322" y="1369"/>
                    <a:pt x="691" y="1369"/>
                  </a:cubicBezTo>
                  <a:cubicBezTo>
                    <a:pt x="1072" y="1369"/>
                    <a:pt x="1370" y="1060"/>
                    <a:pt x="1370" y="691"/>
                  </a:cubicBezTo>
                  <a:cubicBezTo>
                    <a:pt x="1370" y="298"/>
                    <a:pt x="1060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6392919" y="3874630"/>
              <a:ext cx="43402" cy="43402"/>
            </a:xfrm>
            <a:custGeom>
              <a:rect b="b" l="l" r="r" t="t"/>
              <a:pathLst>
                <a:path extrusionOk="0" h="1370" w="1370">
                  <a:moveTo>
                    <a:pt x="679" y="334"/>
                  </a:moveTo>
                  <a:cubicBezTo>
                    <a:pt x="882" y="334"/>
                    <a:pt x="1037" y="488"/>
                    <a:pt x="1037" y="691"/>
                  </a:cubicBezTo>
                  <a:cubicBezTo>
                    <a:pt x="1037" y="881"/>
                    <a:pt x="882" y="1048"/>
                    <a:pt x="679" y="1048"/>
                  </a:cubicBezTo>
                  <a:cubicBezTo>
                    <a:pt x="489" y="1048"/>
                    <a:pt x="322" y="881"/>
                    <a:pt x="322" y="691"/>
                  </a:cubicBezTo>
                  <a:cubicBezTo>
                    <a:pt x="322" y="488"/>
                    <a:pt x="489" y="334"/>
                    <a:pt x="679" y="334"/>
                  </a:cubicBezTo>
                  <a:close/>
                  <a:moveTo>
                    <a:pt x="679" y="0"/>
                  </a:moveTo>
                  <a:cubicBezTo>
                    <a:pt x="298" y="0"/>
                    <a:pt x="1" y="310"/>
                    <a:pt x="1" y="691"/>
                  </a:cubicBezTo>
                  <a:cubicBezTo>
                    <a:pt x="1" y="1072"/>
                    <a:pt x="310" y="1369"/>
                    <a:pt x="679" y="1369"/>
                  </a:cubicBezTo>
                  <a:cubicBezTo>
                    <a:pt x="1060" y="1369"/>
                    <a:pt x="1370" y="1060"/>
                    <a:pt x="1370" y="691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6381609" y="3913469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6248078" y="3784468"/>
              <a:ext cx="277263" cy="356115"/>
            </a:xfrm>
            <a:custGeom>
              <a:rect b="b" l="l" r="r" t="t"/>
              <a:pathLst>
                <a:path extrusionOk="0" h="11241" w="8752">
                  <a:moveTo>
                    <a:pt x="5954" y="4751"/>
                  </a:moveTo>
                  <a:lnTo>
                    <a:pt x="5954" y="5335"/>
                  </a:lnTo>
                  <a:cubicBezTo>
                    <a:pt x="5954" y="5561"/>
                    <a:pt x="5823" y="5751"/>
                    <a:pt x="5609" y="5835"/>
                  </a:cubicBezTo>
                  <a:lnTo>
                    <a:pt x="4751" y="6180"/>
                  </a:lnTo>
                  <a:cubicBezTo>
                    <a:pt x="4632" y="6233"/>
                    <a:pt x="4501" y="6260"/>
                    <a:pt x="4369" y="6260"/>
                  </a:cubicBezTo>
                  <a:cubicBezTo>
                    <a:pt x="4236" y="6260"/>
                    <a:pt x="4102" y="6233"/>
                    <a:pt x="3977" y="6180"/>
                  </a:cubicBezTo>
                  <a:lnTo>
                    <a:pt x="3108" y="5835"/>
                  </a:lnTo>
                  <a:cubicBezTo>
                    <a:pt x="2906" y="5751"/>
                    <a:pt x="2775" y="5561"/>
                    <a:pt x="2775" y="5335"/>
                  </a:cubicBezTo>
                  <a:lnTo>
                    <a:pt x="2775" y="4751"/>
                  </a:lnTo>
                  <a:lnTo>
                    <a:pt x="3156" y="4882"/>
                  </a:lnTo>
                  <a:cubicBezTo>
                    <a:pt x="3215" y="5108"/>
                    <a:pt x="3406" y="5275"/>
                    <a:pt x="3668" y="5275"/>
                  </a:cubicBezTo>
                  <a:lnTo>
                    <a:pt x="3680" y="5275"/>
                  </a:lnTo>
                  <a:lnTo>
                    <a:pt x="3680" y="5287"/>
                  </a:lnTo>
                  <a:cubicBezTo>
                    <a:pt x="3680" y="5382"/>
                    <a:pt x="3751" y="5454"/>
                    <a:pt x="3846" y="5454"/>
                  </a:cubicBezTo>
                  <a:cubicBezTo>
                    <a:pt x="3930" y="5454"/>
                    <a:pt x="4001" y="5382"/>
                    <a:pt x="4001" y="5287"/>
                  </a:cubicBezTo>
                  <a:lnTo>
                    <a:pt x="4001" y="5275"/>
                  </a:lnTo>
                  <a:lnTo>
                    <a:pt x="4192" y="5275"/>
                  </a:lnTo>
                  <a:lnTo>
                    <a:pt x="4192" y="5287"/>
                  </a:lnTo>
                  <a:cubicBezTo>
                    <a:pt x="4192" y="5382"/>
                    <a:pt x="4275" y="5454"/>
                    <a:pt x="4358" y="5454"/>
                  </a:cubicBezTo>
                  <a:cubicBezTo>
                    <a:pt x="4454" y="5454"/>
                    <a:pt x="4525" y="5382"/>
                    <a:pt x="4525" y="5287"/>
                  </a:cubicBezTo>
                  <a:lnTo>
                    <a:pt x="4525" y="5275"/>
                  </a:lnTo>
                  <a:lnTo>
                    <a:pt x="4716" y="5275"/>
                  </a:lnTo>
                  <a:lnTo>
                    <a:pt x="4716" y="5287"/>
                  </a:lnTo>
                  <a:cubicBezTo>
                    <a:pt x="4716" y="5382"/>
                    <a:pt x="4787" y="5454"/>
                    <a:pt x="4882" y="5454"/>
                  </a:cubicBezTo>
                  <a:cubicBezTo>
                    <a:pt x="4966" y="5454"/>
                    <a:pt x="5049" y="5382"/>
                    <a:pt x="5049" y="5287"/>
                  </a:cubicBezTo>
                  <a:lnTo>
                    <a:pt x="5049" y="5275"/>
                  </a:lnTo>
                  <a:lnTo>
                    <a:pt x="5061" y="5275"/>
                  </a:lnTo>
                  <a:cubicBezTo>
                    <a:pt x="5299" y="5275"/>
                    <a:pt x="5501" y="5108"/>
                    <a:pt x="5561" y="4882"/>
                  </a:cubicBezTo>
                  <a:lnTo>
                    <a:pt x="5954" y="4751"/>
                  </a:lnTo>
                  <a:close/>
                  <a:moveTo>
                    <a:pt x="4716" y="6537"/>
                  </a:moveTo>
                  <a:lnTo>
                    <a:pt x="4716" y="6882"/>
                  </a:lnTo>
                  <a:lnTo>
                    <a:pt x="4001" y="6882"/>
                  </a:lnTo>
                  <a:lnTo>
                    <a:pt x="4001" y="6537"/>
                  </a:lnTo>
                  <a:cubicBezTo>
                    <a:pt x="4120" y="6573"/>
                    <a:pt x="4239" y="6585"/>
                    <a:pt x="4358" y="6585"/>
                  </a:cubicBezTo>
                  <a:cubicBezTo>
                    <a:pt x="4477" y="6585"/>
                    <a:pt x="4596" y="6573"/>
                    <a:pt x="4716" y="6537"/>
                  </a:cubicBezTo>
                  <a:close/>
                  <a:moveTo>
                    <a:pt x="4739" y="7204"/>
                  </a:moveTo>
                  <a:lnTo>
                    <a:pt x="4739" y="7585"/>
                  </a:lnTo>
                  <a:lnTo>
                    <a:pt x="4001" y="7585"/>
                  </a:lnTo>
                  <a:lnTo>
                    <a:pt x="4001" y="7204"/>
                  </a:lnTo>
                  <a:close/>
                  <a:moveTo>
                    <a:pt x="4358" y="346"/>
                  </a:moveTo>
                  <a:cubicBezTo>
                    <a:pt x="5823" y="346"/>
                    <a:pt x="7013" y="1536"/>
                    <a:pt x="7013" y="3001"/>
                  </a:cubicBezTo>
                  <a:lnTo>
                    <a:pt x="7013" y="4227"/>
                  </a:lnTo>
                  <a:cubicBezTo>
                    <a:pt x="7013" y="4906"/>
                    <a:pt x="6823" y="5501"/>
                    <a:pt x="6442" y="6073"/>
                  </a:cubicBezTo>
                  <a:cubicBezTo>
                    <a:pt x="6109" y="6597"/>
                    <a:pt x="5668" y="7013"/>
                    <a:pt x="5275" y="7382"/>
                  </a:cubicBezTo>
                  <a:cubicBezTo>
                    <a:pt x="5192" y="7466"/>
                    <a:pt x="5132" y="7525"/>
                    <a:pt x="5061" y="7585"/>
                  </a:cubicBezTo>
                  <a:lnTo>
                    <a:pt x="5061" y="6406"/>
                  </a:lnTo>
                  <a:lnTo>
                    <a:pt x="5739" y="6132"/>
                  </a:lnTo>
                  <a:cubicBezTo>
                    <a:pt x="6073" y="6001"/>
                    <a:pt x="6299" y="5692"/>
                    <a:pt x="6299" y="5335"/>
                  </a:cubicBezTo>
                  <a:lnTo>
                    <a:pt x="6299" y="4620"/>
                  </a:lnTo>
                  <a:cubicBezTo>
                    <a:pt x="6501" y="4501"/>
                    <a:pt x="6656" y="4275"/>
                    <a:pt x="6656" y="4025"/>
                  </a:cubicBezTo>
                  <a:lnTo>
                    <a:pt x="6656" y="3001"/>
                  </a:lnTo>
                  <a:cubicBezTo>
                    <a:pt x="6656" y="2441"/>
                    <a:pt x="6442" y="1906"/>
                    <a:pt x="6085" y="1489"/>
                  </a:cubicBezTo>
                  <a:cubicBezTo>
                    <a:pt x="6054" y="1452"/>
                    <a:pt x="6013" y="1434"/>
                    <a:pt x="5969" y="1434"/>
                  </a:cubicBezTo>
                  <a:cubicBezTo>
                    <a:pt x="5929" y="1434"/>
                    <a:pt x="5886" y="1449"/>
                    <a:pt x="5847" y="1477"/>
                  </a:cubicBezTo>
                  <a:cubicBezTo>
                    <a:pt x="5775" y="1536"/>
                    <a:pt x="5775" y="1644"/>
                    <a:pt x="5835" y="1715"/>
                  </a:cubicBezTo>
                  <a:cubicBezTo>
                    <a:pt x="6144" y="2072"/>
                    <a:pt x="6323" y="2537"/>
                    <a:pt x="6323" y="3001"/>
                  </a:cubicBezTo>
                  <a:lnTo>
                    <a:pt x="6323" y="4025"/>
                  </a:lnTo>
                  <a:cubicBezTo>
                    <a:pt x="6323" y="4168"/>
                    <a:pt x="6228" y="4323"/>
                    <a:pt x="6073" y="4370"/>
                  </a:cubicBezTo>
                  <a:lnTo>
                    <a:pt x="5370" y="4608"/>
                  </a:lnTo>
                  <a:cubicBezTo>
                    <a:pt x="5299" y="4632"/>
                    <a:pt x="5251" y="4692"/>
                    <a:pt x="5251" y="4751"/>
                  </a:cubicBezTo>
                  <a:cubicBezTo>
                    <a:pt x="5251" y="4858"/>
                    <a:pt x="5168" y="4942"/>
                    <a:pt x="5061" y="4942"/>
                  </a:cubicBezTo>
                  <a:lnTo>
                    <a:pt x="3668" y="4942"/>
                  </a:lnTo>
                  <a:cubicBezTo>
                    <a:pt x="3561" y="4942"/>
                    <a:pt x="3465" y="4858"/>
                    <a:pt x="3465" y="4751"/>
                  </a:cubicBezTo>
                  <a:cubicBezTo>
                    <a:pt x="3465" y="4680"/>
                    <a:pt x="3430" y="4620"/>
                    <a:pt x="3346" y="4608"/>
                  </a:cubicBezTo>
                  <a:lnTo>
                    <a:pt x="2656" y="4370"/>
                  </a:lnTo>
                  <a:cubicBezTo>
                    <a:pt x="2501" y="4323"/>
                    <a:pt x="2394" y="4168"/>
                    <a:pt x="2394" y="4025"/>
                  </a:cubicBezTo>
                  <a:lnTo>
                    <a:pt x="2394" y="3001"/>
                  </a:lnTo>
                  <a:cubicBezTo>
                    <a:pt x="2394" y="1929"/>
                    <a:pt x="3275" y="1048"/>
                    <a:pt x="4346" y="1048"/>
                  </a:cubicBezTo>
                  <a:cubicBezTo>
                    <a:pt x="4692" y="1048"/>
                    <a:pt x="5037" y="1132"/>
                    <a:pt x="5311" y="1298"/>
                  </a:cubicBezTo>
                  <a:cubicBezTo>
                    <a:pt x="5337" y="1313"/>
                    <a:pt x="5364" y="1320"/>
                    <a:pt x="5391" y="1320"/>
                  </a:cubicBezTo>
                  <a:cubicBezTo>
                    <a:pt x="5449" y="1320"/>
                    <a:pt x="5504" y="1288"/>
                    <a:pt x="5537" y="1239"/>
                  </a:cubicBezTo>
                  <a:cubicBezTo>
                    <a:pt x="5585" y="1167"/>
                    <a:pt x="5549" y="1060"/>
                    <a:pt x="5478" y="1013"/>
                  </a:cubicBezTo>
                  <a:cubicBezTo>
                    <a:pt x="5132" y="822"/>
                    <a:pt x="4739" y="715"/>
                    <a:pt x="4346" y="715"/>
                  </a:cubicBezTo>
                  <a:cubicBezTo>
                    <a:pt x="3096" y="715"/>
                    <a:pt x="2072" y="1727"/>
                    <a:pt x="2072" y="3001"/>
                  </a:cubicBezTo>
                  <a:lnTo>
                    <a:pt x="2072" y="4025"/>
                  </a:lnTo>
                  <a:cubicBezTo>
                    <a:pt x="2072" y="4275"/>
                    <a:pt x="2203" y="4501"/>
                    <a:pt x="2430" y="4620"/>
                  </a:cubicBezTo>
                  <a:lnTo>
                    <a:pt x="2430" y="5335"/>
                  </a:lnTo>
                  <a:cubicBezTo>
                    <a:pt x="2430" y="5692"/>
                    <a:pt x="2632" y="6001"/>
                    <a:pt x="2977" y="6132"/>
                  </a:cubicBezTo>
                  <a:lnTo>
                    <a:pt x="3668" y="6406"/>
                  </a:lnTo>
                  <a:lnTo>
                    <a:pt x="3668" y="7585"/>
                  </a:lnTo>
                  <a:cubicBezTo>
                    <a:pt x="3584" y="7525"/>
                    <a:pt x="3525" y="7442"/>
                    <a:pt x="3453" y="7382"/>
                  </a:cubicBezTo>
                  <a:cubicBezTo>
                    <a:pt x="3072" y="7013"/>
                    <a:pt x="2620" y="6585"/>
                    <a:pt x="2275" y="6073"/>
                  </a:cubicBezTo>
                  <a:cubicBezTo>
                    <a:pt x="1894" y="5501"/>
                    <a:pt x="1715" y="4882"/>
                    <a:pt x="1715" y="4227"/>
                  </a:cubicBezTo>
                  <a:lnTo>
                    <a:pt x="1715" y="3001"/>
                  </a:lnTo>
                  <a:cubicBezTo>
                    <a:pt x="1715" y="1536"/>
                    <a:pt x="2906" y="346"/>
                    <a:pt x="4358" y="346"/>
                  </a:cubicBezTo>
                  <a:close/>
                  <a:moveTo>
                    <a:pt x="4751" y="7906"/>
                  </a:moveTo>
                  <a:lnTo>
                    <a:pt x="4751" y="7918"/>
                  </a:lnTo>
                  <a:lnTo>
                    <a:pt x="4739" y="7918"/>
                  </a:lnTo>
                  <a:cubicBezTo>
                    <a:pt x="4585" y="8085"/>
                    <a:pt x="4466" y="8240"/>
                    <a:pt x="4382" y="8394"/>
                  </a:cubicBezTo>
                  <a:cubicBezTo>
                    <a:pt x="4287" y="8240"/>
                    <a:pt x="4156" y="8085"/>
                    <a:pt x="4025" y="7918"/>
                  </a:cubicBezTo>
                  <a:lnTo>
                    <a:pt x="4025" y="7906"/>
                  </a:lnTo>
                  <a:close/>
                  <a:moveTo>
                    <a:pt x="4382" y="1"/>
                  </a:moveTo>
                  <a:cubicBezTo>
                    <a:pt x="2739" y="1"/>
                    <a:pt x="1406" y="1346"/>
                    <a:pt x="1406" y="2977"/>
                  </a:cubicBezTo>
                  <a:lnTo>
                    <a:pt x="1406" y="4215"/>
                  </a:lnTo>
                  <a:cubicBezTo>
                    <a:pt x="1406" y="5477"/>
                    <a:pt x="2013" y="6347"/>
                    <a:pt x="2668" y="7049"/>
                  </a:cubicBezTo>
                  <a:cubicBezTo>
                    <a:pt x="2549" y="7156"/>
                    <a:pt x="2382" y="7251"/>
                    <a:pt x="2215" y="7311"/>
                  </a:cubicBezTo>
                  <a:lnTo>
                    <a:pt x="882" y="7716"/>
                  </a:lnTo>
                  <a:cubicBezTo>
                    <a:pt x="358" y="7859"/>
                    <a:pt x="1" y="8335"/>
                    <a:pt x="1" y="8871"/>
                  </a:cubicBezTo>
                  <a:lnTo>
                    <a:pt x="1" y="11073"/>
                  </a:lnTo>
                  <a:cubicBezTo>
                    <a:pt x="1" y="11169"/>
                    <a:pt x="72" y="11240"/>
                    <a:pt x="167" y="11240"/>
                  </a:cubicBezTo>
                  <a:cubicBezTo>
                    <a:pt x="251" y="11240"/>
                    <a:pt x="322" y="11169"/>
                    <a:pt x="322" y="11073"/>
                  </a:cubicBezTo>
                  <a:lnTo>
                    <a:pt x="322" y="8871"/>
                  </a:lnTo>
                  <a:cubicBezTo>
                    <a:pt x="322" y="8752"/>
                    <a:pt x="358" y="8633"/>
                    <a:pt x="405" y="8537"/>
                  </a:cubicBezTo>
                  <a:lnTo>
                    <a:pt x="1394" y="9407"/>
                  </a:lnTo>
                  <a:cubicBezTo>
                    <a:pt x="1513" y="9514"/>
                    <a:pt x="1572" y="9668"/>
                    <a:pt x="1572" y="9811"/>
                  </a:cubicBezTo>
                  <a:lnTo>
                    <a:pt x="1572" y="11073"/>
                  </a:lnTo>
                  <a:cubicBezTo>
                    <a:pt x="1572" y="11169"/>
                    <a:pt x="1656" y="11240"/>
                    <a:pt x="1739" y="11240"/>
                  </a:cubicBezTo>
                  <a:cubicBezTo>
                    <a:pt x="1834" y="11240"/>
                    <a:pt x="1906" y="11169"/>
                    <a:pt x="1906" y="11073"/>
                  </a:cubicBezTo>
                  <a:lnTo>
                    <a:pt x="1906" y="9811"/>
                  </a:lnTo>
                  <a:cubicBezTo>
                    <a:pt x="1906" y="9561"/>
                    <a:pt x="1799" y="9323"/>
                    <a:pt x="1608" y="9156"/>
                  </a:cubicBezTo>
                  <a:lnTo>
                    <a:pt x="584" y="8252"/>
                  </a:lnTo>
                  <a:cubicBezTo>
                    <a:pt x="679" y="8144"/>
                    <a:pt x="822" y="8061"/>
                    <a:pt x="965" y="8013"/>
                  </a:cubicBezTo>
                  <a:lnTo>
                    <a:pt x="2310" y="7609"/>
                  </a:lnTo>
                  <a:cubicBezTo>
                    <a:pt x="2525" y="7549"/>
                    <a:pt x="2727" y="7430"/>
                    <a:pt x="2882" y="7263"/>
                  </a:cubicBezTo>
                  <a:cubicBezTo>
                    <a:pt x="3001" y="7382"/>
                    <a:pt x="3120" y="7502"/>
                    <a:pt x="3239" y="7609"/>
                  </a:cubicBezTo>
                  <a:cubicBezTo>
                    <a:pt x="3763" y="8097"/>
                    <a:pt x="4215" y="8537"/>
                    <a:pt x="4215" y="8942"/>
                  </a:cubicBezTo>
                  <a:cubicBezTo>
                    <a:pt x="4215" y="9037"/>
                    <a:pt x="4287" y="9109"/>
                    <a:pt x="4370" y="9109"/>
                  </a:cubicBezTo>
                  <a:cubicBezTo>
                    <a:pt x="4466" y="9109"/>
                    <a:pt x="4537" y="9037"/>
                    <a:pt x="4537" y="8942"/>
                  </a:cubicBezTo>
                  <a:cubicBezTo>
                    <a:pt x="4537" y="8514"/>
                    <a:pt x="4989" y="8097"/>
                    <a:pt x="5501" y="7609"/>
                  </a:cubicBezTo>
                  <a:cubicBezTo>
                    <a:pt x="5620" y="7502"/>
                    <a:pt x="5739" y="7382"/>
                    <a:pt x="5859" y="7263"/>
                  </a:cubicBezTo>
                  <a:cubicBezTo>
                    <a:pt x="6025" y="7430"/>
                    <a:pt x="6216" y="7549"/>
                    <a:pt x="6442" y="7609"/>
                  </a:cubicBezTo>
                  <a:lnTo>
                    <a:pt x="7787" y="8013"/>
                  </a:lnTo>
                  <a:cubicBezTo>
                    <a:pt x="7930" y="8049"/>
                    <a:pt x="8061" y="8133"/>
                    <a:pt x="8168" y="8252"/>
                  </a:cubicBezTo>
                  <a:lnTo>
                    <a:pt x="7144" y="9156"/>
                  </a:lnTo>
                  <a:cubicBezTo>
                    <a:pt x="6954" y="9323"/>
                    <a:pt x="6847" y="9561"/>
                    <a:pt x="6847" y="9811"/>
                  </a:cubicBezTo>
                  <a:lnTo>
                    <a:pt x="6847" y="11073"/>
                  </a:lnTo>
                  <a:cubicBezTo>
                    <a:pt x="6847" y="11169"/>
                    <a:pt x="6918" y="11240"/>
                    <a:pt x="7013" y="11240"/>
                  </a:cubicBezTo>
                  <a:cubicBezTo>
                    <a:pt x="7097" y="11240"/>
                    <a:pt x="7168" y="11169"/>
                    <a:pt x="7168" y="11073"/>
                  </a:cubicBezTo>
                  <a:lnTo>
                    <a:pt x="7168" y="9811"/>
                  </a:lnTo>
                  <a:cubicBezTo>
                    <a:pt x="7168" y="9668"/>
                    <a:pt x="7252" y="9514"/>
                    <a:pt x="7347" y="9407"/>
                  </a:cubicBezTo>
                  <a:lnTo>
                    <a:pt x="8347" y="8537"/>
                  </a:lnTo>
                  <a:cubicBezTo>
                    <a:pt x="8395" y="8633"/>
                    <a:pt x="8418" y="8752"/>
                    <a:pt x="8418" y="8871"/>
                  </a:cubicBezTo>
                  <a:lnTo>
                    <a:pt x="8418" y="11073"/>
                  </a:lnTo>
                  <a:cubicBezTo>
                    <a:pt x="8418" y="11169"/>
                    <a:pt x="8502" y="11240"/>
                    <a:pt x="8585" y="11240"/>
                  </a:cubicBezTo>
                  <a:cubicBezTo>
                    <a:pt x="8680" y="11240"/>
                    <a:pt x="8752" y="11169"/>
                    <a:pt x="8752" y="11073"/>
                  </a:cubicBezTo>
                  <a:lnTo>
                    <a:pt x="8752" y="8871"/>
                  </a:lnTo>
                  <a:cubicBezTo>
                    <a:pt x="8752" y="8359"/>
                    <a:pt x="8395" y="7859"/>
                    <a:pt x="7871" y="7716"/>
                  </a:cubicBezTo>
                  <a:lnTo>
                    <a:pt x="6537" y="7311"/>
                  </a:lnTo>
                  <a:cubicBezTo>
                    <a:pt x="6359" y="7263"/>
                    <a:pt x="6204" y="7180"/>
                    <a:pt x="6085" y="7049"/>
                  </a:cubicBezTo>
                  <a:cubicBezTo>
                    <a:pt x="6740" y="6359"/>
                    <a:pt x="7359" y="5477"/>
                    <a:pt x="7359" y="4215"/>
                  </a:cubicBezTo>
                  <a:lnTo>
                    <a:pt x="7359" y="2977"/>
                  </a:lnTo>
                  <a:cubicBezTo>
                    <a:pt x="7359" y="1346"/>
                    <a:pt x="6013" y="1"/>
                    <a:pt x="4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6381609" y="4085840"/>
              <a:ext cx="10201" cy="54743"/>
            </a:xfrm>
            <a:custGeom>
              <a:rect b="b" l="l" r="r" t="t"/>
              <a:pathLst>
                <a:path extrusionOk="0" h="1728" w="32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560"/>
                  </a:lnTo>
                  <a:cubicBezTo>
                    <a:pt x="0" y="1656"/>
                    <a:pt x="72" y="1727"/>
                    <a:pt x="167" y="1727"/>
                  </a:cubicBezTo>
                  <a:cubicBezTo>
                    <a:pt x="251" y="1727"/>
                    <a:pt x="322" y="1656"/>
                    <a:pt x="322" y="1560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p13"/>
          <p:cNvGrpSpPr/>
          <p:nvPr/>
        </p:nvGrpSpPr>
        <p:grpSpPr>
          <a:xfrm>
            <a:off x="5800725" y="3785989"/>
            <a:ext cx="277644" cy="354594"/>
            <a:chOff x="5800725" y="3785989"/>
            <a:chExt cx="277644" cy="354594"/>
          </a:xfrm>
        </p:grpSpPr>
        <p:sp>
          <p:nvSpPr>
            <p:cNvPr id="415" name="Google Shape;415;p13"/>
            <p:cNvSpPr/>
            <p:nvPr/>
          </p:nvSpPr>
          <p:spPr>
            <a:xfrm>
              <a:off x="5901055" y="3896869"/>
              <a:ext cx="10613" cy="15872"/>
            </a:xfrm>
            <a:custGeom>
              <a:rect b="b" l="l" r="r" t="t"/>
              <a:pathLst>
                <a:path extrusionOk="0" h="501" w="335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5968217" y="3896869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3"/>
            <p:cNvSpPr/>
            <p:nvPr/>
          </p:nvSpPr>
          <p:spPr>
            <a:xfrm>
              <a:off x="5916547" y="3935804"/>
              <a:ext cx="45271" cy="16157"/>
            </a:xfrm>
            <a:custGeom>
              <a:rect b="b" l="l" r="r" t="t"/>
              <a:pathLst>
                <a:path extrusionOk="0" h="510" w="1429">
                  <a:moveTo>
                    <a:pt x="188" y="1"/>
                  </a:moveTo>
                  <a:cubicBezTo>
                    <a:pt x="146" y="1"/>
                    <a:pt x="101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14" y="427"/>
                    <a:pt x="453" y="510"/>
                    <a:pt x="703" y="510"/>
                  </a:cubicBezTo>
                  <a:cubicBezTo>
                    <a:pt x="976" y="510"/>
                    <a:pt x="1215" y="427"/>
                    <a:pt x="1345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301" y="1"/>
                    <a:pt x="1259" y="1"/>
                  </a:cubicBezTo>
                  <a:cubicBezTo>
                    <a:pt x="1217" y="1"/>
                    <a:pt x="1173" y="16"/>
                    <a:pt x="1131" y="46"/>
                  </a:cubicBezTo>
                  <a:cubicBezTo>
                    <a:pt x="1072" y="105"/>
                    <a:pt x="929" y="188"/>
                    <a:pt x="714" y="188"/>
                  </a:cubicBezTo>
                  <a:cubicBezTo>
                    <a:pt x="512" y="188"/>
                    <a:pt x="357" y="105"/>
                    <a:pt x="298" y="46"/>
                  </a:cubicBezTo>
                  <a:cubicBezTo>
                    <a:pt x="268" y="16"/>
                    <a:pt x="229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5895416" y="3879888"/>
              <a:ext cx="21891" cy="10233"/>
            </a:xfrm>
            <a:custGeom>
              <a:rect b="b" l="l" r="r" t="t"/>
              <a:pathLst>
                <a:path extrusionOk="0" h="323" w="691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68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5961786" y="3879888"/>
              <a:ext cx="21923" cy="10233"/>
            </a:xfrm>
            <a:custGeom>
              <a:rect b="b" l="l" r="r" t="t"/>
              <a:pathLst>
                <a:path extrusionOk="0" h="323" w="692"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cubicBezTo>
                    <a:pt x="1" y="251"/>
                    <a:pt x="84" y="322"/>
                    <a:pt x="168" y="322"/>
                  </a:cubicBezTo>
                  <a:lnTo>
                    <a:pt x="525" y="322"/>
                  </a:lnTo>
                  <a:cubicBezTo>
                    <a:pt x="620" y="322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5800725" y="3785989"/>
              <a:ext cx="277644" cy="354594"/>
            </a:xfrm>
            <a:custGeom>
              <a:rect b="b" l="l" r="r" t="t"/>
              <a:pathLst>
                <a:path extrusionOk="0" h="11193" w="8764">
                  <a:moveTo>
                    <a:pt x="4716" y="310"/>
                  </a:moveTo>
                  <a:cubicBezTo>
                    <a:pt x="5323" y="310"/>
                    <a:pt x="5859" y="572"/>
                    <a:pt x="5978" y="905"/>
                  </a:cubicBezTo>
                  <a:cubicBezTo>
                    <a:pt x="6005" y="979"/>
                    <a:pt x="6062" y="1024"/>
                    <a:pt x="6130" y="1024"/>
                  </a:cubicBezTo>
                  <a:cubicBezTo>
                    <a:pt x="6150" y="1024"/>
                    <a:pt x="6171" y="1020"/>
                    <a:pt x="6192" y="1012"/>
                  </a:cubicBezTo>
                  <a:cubicBezTo>
                    <a:pt x="6275" y="988"/>
                    <a:pt x="6323" y="893"/>
                    <a:pt x="6299" y="810"/>
                  </a:cubicBezTo>
                  <a:cubicBezTo>
                    <a:pt x="6275" y="774"/>
                    <a:pt x="6275" y="750"/>
                    <a:pt x="6264" y="715"/>
                  </a:cubicBezTo>
                  <a:lnTo>
                    <a:pt x="6264" y="715"/>
                  </a:lnTo>
                  <a:cubicBezTo>
                    <a:pt x="6609" y="834"/>
                    <a:pt x="6859" y="1167"/>
                    <a:pt x="6859" y="1548"/>
                  </a:cubicBezTo>
                  <a:lnTo>
                    <a:pt x="6859" y="3322"/>
                  </a:lnTo>
                  <a:lnTo>
                    <a:pt x="6668" y="3322"/>
                  </a:lnTo>
                  <a:cubicBezTo>
                    <a:pt x="6561" y="3322"/>
                    <a:pt x="6478" y="3227"/>
                    <a:pt x="6478" y="3132"/>
                  </a:cubicBezTo>
                  <a:lnTo>
                    <a:pt x="6478" y="2953"/>
                  </a:lnTo>
                  <a:cubicBezTo>
                    <a:pt x="6478" y="2191"/>
                    <a:pt x="5918" y="1619"/>
                    <a:pt x="5894" y="1608"/>
                  </a:cubicBezTo>
                  <a:cubicBezTo>
                    <a:pt x="5858" y="1571"/>
                    <a:pt x="5815" y="1556"/>
                    <a:pt x="5770" y="1556"/>
                  </a:cubicBezTo>
                  <a:cubicBezTo>
                    <a:pt x="5756" y="1556"/>
                    <a:pt x="5742" y="1557"/>
                    <a:pt x="5728" y="1560"/>
                  </a:cubicBezTo>
                  <a:cubicBezTo>
                    <a:pt x="5195" y="1728"/>
                    <a:pt x="4526" y="1884"/>
                    <a:pt x="3873" y="1884"/>
                  </a:cubicBezTo>
                  <a:cubicBezTo>
                    <a:pt x="3418" y="1884"/>
                    <a:pt x="2971" y="1808"/>
                    <a:pt x="2585" y="1608"/>
                  </a:cubicBezTo>
                  <a:cubicBezTo>
                    <a:pt x="2251" y="1441"/>
                    <a:pt x="2049" y="1227"/>
                    <a:pt x="1953" y="1072"/>
                  </a:cubicBezTo>
                  <a:cubicBezTo>
                    <a:pt x="2311" y="988"/>
                    <a:pt x="2573" y="846"/>
                    <a:pt x="2811" y="750"/>
                  </a:cubicBezTo>
                  <a:cubicBezTo>
                    <a:pt x="3347" y="512"/>
                    <a:pt x="3763" y="310"/>
                    <a:pt x="4716" y="310"/>
                  </a:cubicBezTo>
                  <a:close/>
                  <a:moveTo>
                    <a:pt x="2049" y="1679"/>
                  </a:moveTo>
                  <a:cubicBezTo>
                    <a:pt x="2156" y="1762"/>
                    <a:pt x="2275" y="1846"/>
                    <a:pt x="2406" y="1905"/>
                  </a:cubicBezTo>
                  <a:cubicBezTo>
                    <a:pt x="2787" y="2096"/>
                    <a:pt x="3227" y="2203"/>
                    <a:pt x="3716" y="2215"/>
                  </a:cubicBezTo>
                  <a:cubicBezTo>
                    <a:pt x="3770" y="2217"/>
                    <a:pt x="3825" y="2218"/>
                    <a:pt x="3881" y="2218"/>
                  </a:cubicBezTo>
                  <a:cubicBezTo>
                    <a:pt x="4435" y="2218"/>
                    <a:pt x="5056" y="2111"/>
                    <a:pt x="5716" y="1905"/>
                  </a:cubicBezTo>
                  <a:cubicBezTo>
                    <a:pt x="5847" y="2072"/>
                    <a:pt x="6133" y="2453"/>
                    <a:pt x="6133" y="2953"/>
                  </a:cubicBezTo>
                  <a:lnTo>
                    <a:pt x="6133" y="3132"/>
                  </a:lnTo>
                  <a:cubicBezTo>
                    <a:pt x="6133" y="3405"/>
                    <a:pt x="6371" y="3644"/>
                    <a:pt x="6656" y="3644"/>
                  </a:cubicBezTo>
                  <a:lnTo>
                    <a:pt x="6918" y="3644"/>
                  </a:lnTo>
                  <a:cubicBezTo>
                    <a:pt x="6990" y="3644"/>
                    <a:pt x="7073" y="3679"/>
                    <a:pt x="7133" y="3739"/>
                  </a:cubicBezTo>
                  <a:cubicBezTo>
                    <a:pt x="7192" y="3798"/>
                    <a:pt x="7204" y="3870"/>
                    <a:pt x="7204" y="3941"/>
                  </a:cubicBezTo>
                  <a:cubicBezTo>
                    <a:pt x="7192" y="4084"/>
                    <a:pt x="7049" y="4203"/>
                    <a:pt x="6906" y="4203"/>
                  </a:cubicBezTo>
                  <a:lnTo>
                    <a:pt x="6835" y="4203"/>
                  </a:lnTo>
                  <a:lnTo>
                    <a:pt x="6835" y="4179"/>
                  </a:lnTo>
                  <a:cubicBezTo>
                    <a:pt x="6835" y="4096"/>
                    <a:pt x="6752" y="4025"/>
                    <a:pt x="6668" y="4025"/>
                  </a:cubicBezTo>
                  <a:cubicBezTo>
                    <a:pt x="6573" y="4025"/>
                    <a:pt x="6502" y="4096"/>
                    <a:pt x="6502" y="4179"/>
                  </a:cubicBezTo>
                  <a:cubicBezTo>
                    <a:pt x="6502" y="5358"/>
                    <a:pt x="5549" y="6311"/>
                    <a:pt x="4394" y="6311"/>
                  </a:cubicBezTo>
                  <a:cubicBezTo>
                    <a:pt x="3227" y="6311"/>
                    <a:pt x="2275" y="5358"/>
                    <a:pt x="2275" y="4203"/>
                  </a:cubicBezTo>
                  <a:cubicBezTo>
                    <a:pt x="2275" y="4108"/>
                    <a:pt x="2204" y="4036"/>
                    <a:pt x="2108" y="4036"/>
                  </a:cubicBezTo>
                  <a:cubicBezTo>
                    <a:pt x="2025" y="4036"/>
                    <a:pt x="1953" y="4108"/>
                    <a:pt x="1953" y="4203"/>
                  </a:cubicBezTo>
                  <a:lnTo>
                    <a:pt x="1953" y="4215"/>
                  </a:lnTo>
                  <a:lnTo>
                    <a:pt x="1846" y="4215"/>
                  </a:lnTo>
                  <a:cubicBezTo>
                    <a:pt x="1775" y="4215"/>
                    <a:pt x="1692" y="4179"/>
                    <a:pt x="1632" y="4120"/>
                  </a:cubicBezTo>
                  <a:cubicBezTo>
                    <a:pt x="1572" y="4060"/>
                    <a:pt x="1561" y="3989"/>
                    <a:pt x="1561" y="3917"/>
                  </a:cubicBezTo>
                  <a:cubicBezTo>
                    <a:pt x="1572" y="3786"/>
                    <a:pt x="1715" y="3667"/>
                    <a:pt x="1858" y="3667"/>
                  </a:cubicBezTo>
                  <a:lnTo>
                    <a:pt x="2096" y="3667"/>
                  </a:lnTo>
                  <a:cubicBezTo>
                    <a:pt x="2382" y="3667"/>
                    <a:pt x="2620" y="3429"/>
                    <a:pt x="2620" y="3143"/>
                  </a:cubicBezTo>
                  <a:lnTo>
                    <a:pt x="2620" y="2512"/>
                  </a:lnTo>
                  <a:cubicBezTo>
                    <a:pt x="2620" y="2429"/>
                    <a:pt x="2549" y="2346"/>
                    <a:pt x="2454" y="2346"/>
                  </a:cubicBezTo>
                  <a:cubicBezTo>
                    <a:pt x="2370" y="2346"/>
                    <a:pt x="2287" y="2429"/>
                    <a:pt x="2287" y="2512"/>
                  </a:cubicBezTo>
                  <a:lnTo>
                    <a:pt x="2287" y="3143"/>
                  </a:lnTo>
                  <a:cubicBezTo>
                    <a:pt x="2287" y="3251"/>
                    <a:pt x="2204" y="3334"/>
                    <a:pt x="2096" y="3334"/>
                  </a:cubicBezTo>
                  <a:lnTo>
                    <a:pt x="1906" y="3334"/>
                  </a:lnTo>
                  <a:lnTo>
                    <a:pt x="1906" y="2322"/>
                  </a:lnTo>
                  <a:cubicBezTo>
                    <a:pt x="1906" y="1941"/>
                    <a:pt x="2013" y="1762"/>
                    <a:pt x="2049" y="1679"/>
                  </a:cubicBezTo>
                  <a:close/>
                  <a:moveTo>
                    <a:pt x="5478" y="6406"/>
                  </a:moveTo>
                  <a:lnTo>
                    <a:pt x="5478" y="6799"/>
                  </a:lnTo>
                  <a:lnTo>
                    <a:pt x="5442" y="6799"/>
                  </a:lnTo>
                  <a:lnTo>
                    <a:pt x="5132" y="7870"/>
                  </a:lnTo>
                  <a:cubicBezTo>
                    <a:pt x="4906" y="7989"/>
                    <a:pt x="4644" y="8073"/>
                    <a:pt x="4394" y="8073"/>
                  </a:cubicBezTo>
                  <a:cubicBezTo>
                    <a:pt x="4120" y="8073"/>
                    <a:pt x="3870" y="8013"/>
                    <a:pt x="3644" y="7870"/>
                  </a:cubicBezTo>
                  <a:lnTo>
                    <a:pt x="3335" y="6799"/>
                  </a:lnTo>
                  <a:lnTo>
                    <a:pt x="3335" y="6406"/>
                  </a:lnTo>
                  <a:cubicBezTo>
                    <a:pt x="3656" y="6561"/>
                    <a:pt x="4013" y="6644"/>
                    <a:pt x="4406" y="6644"/>
                  </a:cubicBezTo>
                  <a:cubicBezTo>
                    <a:pt x="4787" y="6644"/>
                    <a:pt x="5144" y="6549"/>
                    <a:pt x="5478" y="6406"/>
                  </a:cubicBezTo>
                  <a:close/>
                  <a:moveTo>
                    <a:pt x="2644" y="10156"/>
                  </a:moveTo>
                  <a:lnTo>
                    <a:pt x="2644" y="10871"/>
                  </a:lnTo>
                  <a:lnTo>
                    <a:pt x="1215" y="10871"/>
                  </a:lnTo>
                  <a:lnTo>
                    <a:pt x="1215" y="10156"/>
                  </a:lnTo>
                  <a:lnTo>
                    <a:pt x="1775" y="10156"/>
                  </a:lnTo>
                  <a:lnTo>
                    <a:pt x="1775" y="10168"/>
                  </a:lnTo>
                  <a:cubicBezTo>
                    <a:pt x="1775" y="10251"/>
                    <a:pt x="1846" y="10335"/>
                    <a:pt x="1930" y="10335"/>
                  </a:cubicBezTo>
                  <a:cubicBezTo>
                    <a:pt x="2025" y="10335"/>
                    <a:pt x="2096" y="10251"/>
                    <a:pt x="2096" y="10168"/>
                  </a:cubicBezTo>
                  <a:lnTo>
                    <a:pt x="2096" y="10156"/>
                  </a:lnTo>
                  <a:close/>
                  <a:moveTo>
                    <a:pt x="4728" y="0"/>
                  </a:moveTo>
                  <a:cubicBezTo>
                    <a:pt x="3704" y="0"/>
                    <a:pt x="3227" y="203"/>
                    <a:pt x="2692" y="465"/>
                  </a:cubicBezTo>
                  <a:cubicBezTo>
                    <a:pt x="2394" y="596"/>
                    <a:pt x="2096" y="726"/>
                    <a:pt x="1668" y="846"/>
                  </a:cubicBezTo>
                  <a:cubicBezTo>
                    <a:pt x="1620" y="857"/>
                    <a:pt x="1572" y="893"/>
                    <a:pt x="1561" y="941"/>
                  </a:cubicBezTo>
                  <a:cubicBezTo>
                    <a:pt x="1549" y="977"/>
                    <a:pt x="1549" y="1024"/>
                    <a:pt x="1561" y="1072"/>
                  </a:cubicBezTo>
                  <a:cubicBezTo>
                    <a:pt x="1561" y="1084"/>
                    <a:pt x="1632" y="1250"/>
                    <a:pt x="1834" y="1453"/>
                  </a:cubicBezTo>
                  <a:cubicBezTo>
                    <a:pt x="1751" y="1560"/>
                    <a:pt x="1596" y="1810"/>
                    <a:pt x="1596" y="2322"/>
                  </a:cubicBezTo>
                  <a:lnTo>
                    <a:pt x="1596" y="3393"/>
                  </a:lnTo>
                  <a:cubicBezTo>
                    <a:pt x="1394" y="3477"/>
                    <a:pt x="1263" y="3655"/>
                    <a:pt x="1251" y="3870"/>
                  </a:cubicBezTo>
                  <a:cubicBezTo>
                    <a:pt x="1239" y="4036"/>
                    <a:pt x="1299" y="4215"/>
                    <a:pt x="1394" y="4334"/>
                  </a:cubicBezTo>
                  <a:cubicBezTo>
                    <a:pt x="1513" y="4453"/>
                    <a:pt x="1680" y="4525"/>
                    <a:pt x="1846" y="4525"/>
                  </a:cubicBezTo>
                  <a:lnTo>
                    <a:pt x="1965" y="4525"/>
                  </a:lnTo>
                  <a:cubicBezTo>
                    <a:pt x="2049" y="5203"/>
                    <a:pt x="2442" y="5822"/>
                    <a:pt x="2989" y="6191"/>
                  </a:cubicBezTo>
                  <a:lnTo>
                    <a:pt x="2989" y="6715"/>
                  </a:lnTo>
                  <a:lnTo>
                    <a:pt x="2263" y="7084"/>
                  </a:lnTo>
                  <a:cubicBezTo>
                    <a:pt x="2156" y="7132"/>
                    <a:pt x="2084" y="7227"/>
                    <a:pt x="2073" y="7334"/>
                  </a:cubicBezTo>
                  <a:cubicBezTo>
                    <a:pt x="2049" y="7370"/>
                    <a:pt x="2049" y="7406"/>
                    <a:pt x="2049" y="7442"/>
                  </a:cubicBezTo>
                  <a:lnTo>
                    <a:pt x="858" y="7799"/>
                  </a:lnTo>
                  <a:cubicBezTo>
                    <a:pt x="346" y="7965"/>
                    <a:pt x="1" y="8430"/>
                    <a:pt x="1" y="8954"/>
                  </a:cubicBezTo>
                  <a:lnTo>
                    <a:pt x="1" y="11025"/>
                  </a:lnTo>
                  <a:cubicBezTo>
                    <a:pt x="1" y="11121"/>
                    <a:pt x="72" y="11192"/>
                    <a:pt x="168" y="11192"/>
                  </a:cubicBezTo>
                  <a:cubicBezTo>
                    <a:pt x="251" y="11192"/>
                    <a:pt x="322" y="11121"/>
                    <a:pt x="322" y="11025"/>
                  </a:cubicBezTo>
                  <a:lnTo>
                    <a:pt x="322" y="8954"/>
                  </a:lnTo>
                  <a:cubicBezTo>
                    <a:pt x="322" y="8573"/>
                    <a:pt x="584" y="8227"/>
                    <a:pt x="953" y="8108"/>
                  </a:cubicBezTo>
                  <a:lnTo>
                    <a:pt x="2192" y="7739"/>
                  </a:lnTo>
                  <a:lnTo>
                    <a:pt x="2406" y="8025"/>
                  </a:lnTo>
                  <a:lnTo>
                    <a:pt x="2156" y="8275"/>
                  </a:lnTo>
                  <a:cubicBezTo>
                    <a:pt x="1989" y="8442"/>
                    <a:pt x="1965" y="8680"/>
                    <a:pt x="2073" y="8870"/>
                  </a:cubicBezTo>
                  <a:lnTo>
                    <a:pt x="2549" y="9811"/>
                  </a:lnTo>
                  <a:lnTo>
                    <a:pt x="2096" y="9811"/>
                  </a:lnTo>
                  <a:lnTo>
                    <a:pt x="2096" y="9609"/>
                  </a:lnTo>
                  <a:cubicBezTo>
                    <a:pt x="2096" y="9525"/>
                    <a:pt x="2025" y="9454"/>
                    <a:pt x="1930" y="9454"/>
                  </a:cubicBezTo>
                  <a:cubicBezTo>
                    <a:pt x="1846" y="9454"/>
                    <a:pt x="1775" y="9525"/>
                    <a:pt x="1775" y="9609"/>
                  </a:cubicBezTo>
                  <a:lnTo>
                    <a:pt x="1775" y="9811"/>
                  </a:lnTo>
                  <a:lnTo>
                    <a:pt x="1061" y="9811"/>
                  </a:lnTo>
                  <a:cubicBezTo>
                    <a:pt x="965" y="9811"/>
                    <a:pt x="894" y="9882"/>
                    <a:pt x="894" y="9966"/>
                  </a:cubicBezTo>
                  <a:lnTo>
                    <a:pt x="894" y="11025"/>
                  </a:lnTo>
                  <a:cubicBezTo>
                    <a:pt x="894" y="11121"/>
                    <a:pt x="965" y="11192"/>
                    <a:pt x="1061" y="11192"/>
                  </a:cubicBezTo>
                  <a:lnTo>
                    <a:pt x="2811" y="11192"/>
                  </a:lnTo>
                  <a:cubicBezTo>
                    <a:pt x="2906" y="11192"/>
                    <a:pt x="2977" y="11121"/>
                    <a:pt x="2977" y="11025"/>
                  </a:cubicBezTo>
                  <a:lnTo>
                    <a:pt x="2977" y="10668"/>
                  </a:lnTo>
                  <a:lnTo>
                    <a:pt x="3180" y="11097"/>
                  </a:lnTo>
                  <a:cubicBezTo>
                    <a:pt x="3216" y="11156"/>
                    <a:pt x="3275" y="11192"/>
                    <a:pt x="3335" y="11192"/>
                  </a:cubicBezTo>
                  <a:cubicBezTo>
                    <a:pt x="3358" y="11192"/>
                    <a:pt x="3382" y="11192"/>
                    <a:pt x="3406" y="11180"/>
                  </a:cubicBezTo>
                  <a:cubicBezTo>
                    <a:pt x="3477" y="11133"/>
                    <a:pt x="3525" y="11037"/>
                    <a:pt x="3477" y="10954"/>
                  </a:cubicBezTo>
                  <a:lnTo>
                    <a:pt x="2370" y="8716"/>
                  </a:lnTo>
                  <a:cubicBezTo>
                    <a:pt x="2334" y="8644"/>
                    <a:pt x="2346" y="8561"/>
                    <a:pt x="2394" y="8513"/>
                  </a:cubicBezTo>
                  <a:lnTo>
                    <a:pt x="2739" y="8168"/>
                  </a:lnTo>
                  <a:cubicBezTo>
                    <a:pt x="2799" y="8108"/>
                    <a:pt x="2799" y="8025"/>
                    <a:pt x="2751" y="7965"/>
                  </a:cubicBezTo>
                  <a:lnTo>
                    <a:pt x="2382" y="7477"/>
                  </a:lnTo>
                  <a:cubicBezTo>
                    <a:pt x="2370" y="7454"/>
                    <a:pt x="2370" y="7442"/>
                    <a:pt x="2370" y="7430"/>
                  </a:cubicBezTo>
                  <a:cubicBezTo>
                    <a:pt x="2370" y="7418"/>
                    <a:pt x="2382" y="7394"/>
                    <a:pt x="2394" y="7394"/>
                  </a:cubicBezTo>
                  <a:lnTo>
                    <a:pt x="3037" y="7073"/>
                  </a:lnTo>
                  <a:lnTo>
                    <a:pt x="3501" y="8632"/>
                  </a:lnTo>
                  <a:cubicBezTo>
                    <a:pt x="3522" y="8716"/>
                    <a:pt x="3598" y="8754"/>
                    <a:pt x="3673" y="8754"/>
                  </a:cubicBezTo>
                  <a:cubicBezTo>
                    <a:pt x="3683" y="8754"/>
                    <a:pt x="3693" y="8753"/>
                    <a:pt x="3704" y="8751"/>
                  </a:cubicBezTo>
                  <a:cubicBezTo>
                    <a:pt x="3799" y="8716"/>
                    <a:pt x="3835" y="8632"/>
                    <a:pt x="3823" y="8549"/>
                  </a:cubicBezTo>
                  <a:lnTo>
                    <a:pt x="3751" y="8287"/>
                  </a:lnTo>
                  <a:lnTo>
                    <a:pt x="3751" y="8287"/>
                  </a:lnTo>
                  <a:cubicBezTo>
                    <a:pt x="3954" y="8358"/>
                    <a:pt x="4168" y="8394"/>
                    <a:pt x="4370" y="8394"/>
                  </a:cubicBezTo>
                  <a:cubicBezTo>
                    <a:pt x="4597" y="8394"/>
                    <a:pt x="4811" y="8358"/>
                    <a:pt x="5001" y="8287"/>
                  </a:cubicBezTo>
                  <a:lnTo>
                    <a:pt x="5001" y="8287"/>
                  </a:lnTo>
                  <a:lnTo>
                    <a:pt x="4370" y="10442"/>
                  </a:lnTo>
                  <a:lnTo>
                    <a:pt x="4013" y="9228"/>
                  </a:lnTo>
                  <a:cubicBezTo>
                    <a:pt x="3992" y="9144"/>
                    <a:pt x="3917" y="9106"/>
                    <a:pt x="3842" y="9106"/>
                  </a:cubicBezTo>
                  <a:cubicBezTo>
                    <a:pt x="3832" y="9106"/>
                    <a:pt x="3821" y="9107"/>
                    <a:pt x="3811" y="9108"/>
                  </a:cubicBezTo>
                  <a:cubicBezTo>
                    <a:pt x="3716" y="9120"/>
                    <a:pt x="3680" y="9228"/>
                    <a:pt x="3692" y="9311"/>
                  </a:cubicBezTo>
                  <a:lnTo>
                    <a:pt x="4192" y="11073"/>
                  </a:lnTo>
                  <a:cubicBezTo>
                    <a:pt x="4216" y="11144"/>
                    <a:pt x="4287" y="11192"/>
                    <a:pt x="4359" y="11192"/>
                  </a:cubicBezTo>
                  <a:cubicBezTo>
                    <a:pt x="4430" y="11192"/>
                    <a:pt x="4490" y="11144"/>
                    <a:pt x="4525" y="11073"/>
                  </a:cubicBezTo>
                  <a:lnTo>
                    <a:pt x="5704" y="7049"/>
                  </a:lnTo>
                  <a:lnTo>
                    <a:pt x="6335" y="7382"/>
                  </a:lnTo>
                  <a:lnTo>
                    <a:pt x="6371" y="7406"/>
                  </a:lnTo>
                  <a:cubicBezTo>
                    <a:pt x="6371" y="7430"/>
                    <a:pt x="6371" y="7442"/>
                    <a:pt x="6359" y="7454"/>
                  </a:cubicBezTo>
                  <a:lnTo>
                    <a:pt x="5978" y="7942"/>
                  </a:lnTo>
                  <a:cubicBezTo>
                    <a:pt x="5942" y="8001"/>
                    <a:pt x="5942" y="8108"/>
                    <a:pt x="6002" y="8156"/>
                  </a:cubicBezTo>
                  <a:lnTo>
                    <a:pt x="6335" y="8501"/>
                  </a:lnTo>
                  <a:cubicBezTo>
                    <a:pt x="6395" y="8561"/>
                    <a:pt x="6418" y="8644"/>
                    <a:pt x="6371" y="8704"/>
                  </a:cubicBezTo>
                  <a:lnTo>
                    <a:pt x="5252" y="10942"/>
                  </a:lnTo>
                  <a:cubicBezTo>
                    <a:pt x="5204" y="11013"/>
                    <a:pt x="5240" y="11121"/>
                    <a:pt x="5323" y="11156"/>
                  </a:cubicBezTo>
                  <a:cubicBezTo>
                    <a:pt x="5359" y="11180"/>
                    <a:pt x="5371" y="11180"/>
                    <a:pt x="5406" y="11180"/>
                  </a:cubicBezTo>
                  <a:cubicBezTo>
                    <a:pt x="5466" y="11180"/>
                    <a:pt x="5525" y="11144"/>
                    <a:pt x="5549" y="11085"/>
                  </a:cubicBezTo>
                  <a:lnTo>
                    <a:pt x="6668" y="8858"/>
                  </a:lnTo>
                  <a:cubicBezTo>
                    <a:pt x="6776" y="8656"/>
                    <a:pt x="6728" y="8418"/>
                    <a:pt x="6573" y="8263"/>
                  </a:cubicBezTo>
                  <a:lnTo>
                    <a:pt x="6323" y="8001"/>
                  </a:lnTo>
                  <a:lnTo>
                    <a:pt x="6549" y="7727"/>
                  </a:lnTo>
                  <a:lnTo>
                    <a:pt x="7788" y="8096"/>
                  </a:lnTo>
                  <a:cubicBezTo>
                    <a:pt x="8157" y="8216"/>
                    <a:pt x="8407" y="8561"/>
                    <a:pt x="8407" y="8942"/>
                  </a:cubicBezTo>
                  <a:lnTo>
                    <a:pt x="8407" y="11013"/>
                  </a:lnTo>
                  <a:cubicBezTo>
                    <a:pt x="8407" y="11097"/>
                    <a:pt x="8478" y="11180"/>
                    <a:pt x="8573" y="11180"/>
                  </a:cubicBezTo>
                  <a:cubicBezTo>
                    <a:pt x="8657" y="11180"/>
                    <a:pt x="8740" y="11097"/>
                    <a:pt x="8740" y="11013"/>
                  </a:cubicBezTo>
                  <a:lnTo>
                    <a:pt x="8740" y="8942"/>
                  </a:lnTo>
                  <a:cubicBezTo>
                    <a:pt x="8764" y="8442"/>
                    <a:pt x="8419" y="7965"/>
                    <a:pt x="7907" y="7811"/>
                  </a:cubicBezTo>
                  <a:lnTo>
                    <a:pt x="6716" y="7454"/>
                  </a:lnTo>
                  <a:cubicBezTo>
                    <a:pt x="6716" y="7430"/>
                    <a:pt x="6716" y="7382"/>
                    <a:pt x="6692" y="7358"/>
                  </a:cubicBezTo>
                  <a:cubicBezTo>
                    <a:pt x="6668" y="7251"/>
                    <a:pt x="6597" y="7144"/>
                    <a:pt x="6502" y="7096"/>
                  </a:cubicBezTo>
                  <a:lnTo>
                    <a:pt x="5775" y="6727"/>
                  </a:lnTo>
                  <a:lnTo>
                    <a:pt x="5775" y="6203"/>
                  </a:lnTo>
                  <a:cubicBezTo>
                    <a:pt x="6323" y="5822"/>
                    <a:pt x="6716" y="5227"/>
                    <a:pt x="6799" y="4536"/>
                  </a:cubicBezTo>
                  <a:lnTo>
                    <a:pt x="6906" y="4536"/>
                  </a:lnTo>
                  <a:cubicBezTo>
                    <a:pt x="7228" y="4536"/>
                    <a:pt x="7502" y="4298"/>
                    <a:pt x="7526" y="4001"/>
                  </a:cubicBezTo>
                  <a:cubicBezTo>
                    <a:pt x="7549" y="3834"/>
                    <a:pt x="7490" y="3655"/>
                    <a:pt x="7383" y="3536"/>
                  </a:cubicBezTo>
                  <a:cubicBezTo>
                    <a:pt x="7323" y="3477"/>
                    <a:pt x="7264" y="3441"/>
                    <a:pt x="7192" y="3393"/>
                  </a:cubicBezTo>
                  <a:lnTo>
                    <a:pt x="7192" y="1572"/>
                  </a:lnTo>
                  <a:cubicBezTo>
                    <a:pt x="7192" y="905"/>
                    <a:pt x="6633" y="357"/>
                    <a:pt x="5966" y="357"/>
                  </a:cubicBezTo>
                  <a:lnTo>
                    <a:pt x="5942" y="357"/>
                  </a:lnTo>
                  <a:cubicBezTo>
                    <a:pt x="5644" y="131"/>
                    <a:pt x="5204" y="0"/>
                    <a:pt x="47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6012727" y="4085840"/>
              <a:ext cx="37731" cy="37763"/>
            </a:xfrm>
            <a:custGeom>
              <a:rect b="b" l="l" r="r" t="t"/>
              <a:pathLst>
                <a:path extrusionOk="0" h="1192" w="1191">
                  <a:moveTo>
                    <a:pt x="595" y="1"/>
                  </a:moveTo>
                  <a:cubicBezTo>
                    <a:pt x="512" y="1"/>
                    <a:pt x="441" y="72"/>
                    <a:pt x="441" y="167"/>
                  </a:cubicBezTo>
                  <a:lnTo>
                    <a:pt x="441" y="429"/>
                  </a:lnTo>
                  <a:lnTo>
                    <a:pt x="167" y="429"/>
                  </a:lnTo>
                  <a:cubicBezTo>
                    <a:pt x="84" y="429"/>
                    <a:pt x="0" y="513"/>
                    <a:pt x="0" y="596"/>
                  </a:cubicBezTo>
                  <a:cubicBezTo>
                    <a:pt x="0" y="691"/>
                    <a:pt x="84" y="763"/>
                    <a:pt x="167" y="763"/>
                  </a:cubicBezTo>
                  <a:lnTo>
                    <a:pt x="441" y="763"/>
                  </a:lnTo>
                  <a:lnTo>
                    <a:pt x="441" y="1025"/>
                  </a:lnTo>
                  <a:cubicBezTo>
                    <a:pt x="441" y="1120"/>
                    <a:pt x="512" y="1191"/>
                    <a:pt x="595" y="1191"/>
                  </a:cubicBezTo>
                  <a:cubicBezTo>
                    <a:pt x="691" y="1191"/>
                    <a:pt x="762" y="1120"/>
                    <a:pt x="762" y="1025"/>
                  </a:cubicBezTo>
                  <a:lnTo>
                    <a:pt x="762" y="763"/>
                  </a:lnTo>
                  <a:lnTo>
                    <a:pt x="1024" y="763"/>
                  </a:lnTo>
                  <a:cubicBezTo>
                    <a:pt x="1119" y="763"/>
                    <a:pt x="1191" y="691"/>
                    <a:pt x="1191" y="596"/>
                  </a:cubicBezTo>
                  <a:cubicBezTo>
                    <a:pt x="1191" y="513"/>
                    <a:pt x="1119" y="429"/>
                    <a:pt x="1024" y="429"/>
                  </a:cubicBezTo>
                  <a:lnTo>
                    <a:pt x="762" y="429"/>
                  </a:lnTo>
                  <a:lnTo>
                    <a:pt x="762" y="167"/>
                  </a:lnTo>
                  <a:cubicBezTo>
                    <a:pt x="762" y="72"/>
                    <a:pt x="691" y="1"/>
                    <a:pt x="5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13"/>
          <p:cNvGrpSpPr/>
          <p:nvPr/>
        </p:nvGrpSpPr>
        <p:grpSpPr>
          <a:xfrm>
            <a:off x="2206122" y="3360748"/>
            <a:ext cx="308183" cy="347562"/>
            <a:chOff x="2206122" y="3360748"/>
            <a:chExt cx="308183" cy="347562"/>
          </a:xfrm>
        </p:grpSpPr>
        <p:sp>
          <p:nvSpPr>
            <p:cNvPr id="423" name="Google Shape;423;p13"/>
            <p:cNvSpPr/>
            <p:nvPr/>
          </p:nvSpPr>
          <p:spPr>
            <a:xfrm>
              <a:off x="2206122" y="3543859"/>
              <a:ext cx="199932" cy="164451"/>
            </a:xfrm>
            <a:custGeom>
              <a:rect b="b" l="l" r="r" t="t"/>
              <a:pathLst>
                <a:path extrusionOk="0" h="5191" w="6311">
                  <a:moveTo>
                    <a:pt x="289" y="1"/>
                  </a:moveTo>
                  <a:cubicBezTo>
                    <a:pt x="219" y="1"/>
                    <a:pt x="162" y="52"/>
                    <a:pt x="143" y="118"/>
                  </a:cubicBezTo>
                  <a:cubicBezTo>
                    <a:pt x="48" y="476"/>
                    <a:pt x="0" y="845"/>
                    <a:pt x="0" y="1214"/>
                  </a:cubicBezTo>
                  <a:cubicBezTo>
                    <a:pt x="0" y="3405"/>
                    <a:pt x="1786" y="5191"/>
                    <a:pt x="3977" y="5191"/>
                  </a:cubicBezTo>
                  <a:cubicBezTo>
                    <a:pt x="4787" y="5191"/>
                    <a:pt x="5584" y="4941"/>
                    <a:pt x="6251" y="4476"/>
                  </a:cubicBezTo>
                  <a:cubicBezTo>
                    <a:pt x="6275" y="4429"/>
                    <a:pt x="6311" y="4321"/>
                    <a:pt x="6251" y="4250"/>
                  </a:cubicBezTo>
                  <a:cubicBezTo>
                    <a:pt x="6221" y="4204"/>
                    <a:pt x="6166" y="4183"/>
                    <a:pt x="6111" y="4183"/>
                  </a:cubicBezTo>
                  <a:cubicBezTo>
                    <a:pt x="6081" y="4183"/>
                    <a:pt x="6050" y="4189"/>
                    <a:pt x="6025" y="4202"/>
                  </a:cubicBezTo>
                  <a:cubicBezTo>
                    <a:pt x="5418" y="4643"/>
                    <a:pt x="4691" y="4857"/>
                    <a:pt x="3941" y="4857"/>
                  </a:cubicBezTo>
                  <a:cubicBezTo>
                    <a:pt x="1929" y="4857"/>
                    <a:pt x="298" y="3226"/>
                    <a:pt x="298" y="1214"/>
                  </a:cubicBezTo>
                  <a:cubicBezTo>
                    <a:pt x="298" y="869"/>
                    <a:pt x="346" y="535"/>
                    <a:pt x="441" y="202"/>
                  </a:cubicBezTo>
                  <a:cubicBezTo>
                    <a:pt x="477" y="118"/>
                    <a:pt x="417" y="23"/>
                    <a:pt x="346" y="11"/>
                  </a:cubicBezTo>
                  <a:cubicBezTo>
                    <a:pt x="326" y="4"/>
                    <a:pt x="307" y="1"/>
                    <a:pt x="2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2216291" y="3360748"/>
              <a:ext cx="298014" cy="312872"/>
            </a:xfrm>
            <a:custGeom>
              <a:rect b="b" l="l" r="r" t="t"/>
              <a:pathLst>
                <a:path extrusionOk="0" h="9876" w="9407">
                  <a:moveTo>
                    <a:pt x="6830" y="0"/>
                  </a:moveTo>
                  <a:cubicBezTo>
                    <a:pt x="6032" y="0"/>
                    <a:pt x="5248" y="384"/>
                    <a:pt x="4763" y="1100"/>
                  </a:cubicBezTo>
                  <a:cubicBezTo>
                    <a:pt x="4632" y="1315"/>
                    <a:pt x="4513" y="1529"/>
                    <a:pt x="4454" y="1791"/>
                  </a:cubicBezTo>
                  <a:cubicBezTo>
                    <a:pt x="4418" y="1874"/>
                    <a:pt x="4478" y="1969"/>
                    <a:pt x="4561" y="1981"/>
                  </a:cubicBezTo>
                  <a:cubicBezTo>
                    <a:pt x="4574" y="1985"/>
                    <a:pt x="4587" y="1987"/>
                    <a:pt x="4600" y="1987"/>
                  </a:cubicBezTo>
                  <a:cubicBezTo>
                    <a:pt x="4671" y="1987"/>
                    <a:pt x="4741" y="1935"/>
                    <a:pt x="4751" y="1874"/>
                  </a:cubicBezTo>
                  <a:cubicBezTo>
                    <a:pt x="4811" y="1672"/>
                    <a:pt x="4894" y="1469"/>
                    <a:pt x="5037" y="1279"/>
                  </a:cubicBezTo>
                  <a:cubicBezTo>
                    <a:pt x="5455" y="652"/>
                    <a:pt x="6135" y="315"/>
                    <a:pt x="6830" y="315"/>
                  </a:cubicBezTo>
                  <a:cubicBezTo>
                    <a:pt x="7244" y="315"/>
                    <a:pt x="7664" y="435"/>
                    <a:pt x="8037" y="684"/>
                  </a:cubicBezTo>
                  <a:cubicBezTo>
                    <a:pt x="8514" y="1017"/>
                    <a:pt x="8847" y="1481"/>
                    <a:pt x="8966" y="2065"/>
                  </a:cubicBezTo>
                  <a:cubicBezTo>
                    <a:pt x="9085" y="2636"/>
                    <a:pt x="8966" y="3220"/>
                    <a:pt x="8633" y="3684"/>
                  </a:cubicBezTo>
                  <a:cubicBezTo>
                    <a:pt x="8230" y="4289"/>
                    <a:pt x="7574" y="4641"/>
                    <a:pt x="6873" y="4641"/>
                  </a:cubicBezTo>
                  <a:cubicBezTo>
                    <a:pt x="6829" y="4641"/>
                    <a:pt x="6784" y="4639"/>
                    <a:pt x="6740" y="4636"/>
                  </a:cubicBezTo>
                  <a:lnTo>
                    <a:pt x="6716" y="4636"/>
                  </a:lnTo>
                  <a:cubicBezTo>
                    <a:pt x="6549" y="4625"/>
                    <a:pt x="6406" y="4613"/>
                    <a:pt x="6240" y="4565"/>
                  </a:cubicBezTo>
                  <a:cubicBezTo>
                    <a:pt x="6220" y="4560"/>
                    <a:pt x="6204" y="4557"/>
                    <a:pt x="6189" y="4557"/>
                  </a:cubicBezTo>
                  <a:cubicBezTo>
                    <a:pt x="6168" y="4557"/>
                    <a:pt x="6148" y="4563"/>
                    <a:pt x="6121" y="4577"/>
                  </a:cubicBezTo>
                  <a:lnTo>
                    <a:pt x="5120" y="5053"/>
                  </a:lnTo>
                  <a:lnTo>
                    <a:pt x="5168" y="3958"/>
                  </a:lnTo>
                  <a:cubicBezTo>
                    <a:pt x="5168" y="3910"/>
                    <a:pt x="5156" y="3886"/>
                    <a:pt x="5144" y="3851"/>
                  </a:cubicBezTo>
                  <a:cubicBezTo>
                    <a:pt x="4823" y="3470"/>
                    <a:pt x="4668" y="2993"/>
                    <a:pt x="4680" y="2481"/>
                  </a:cubicBezTo>
                  <a:cubicBezTo>
                    <a:pt x="4680" y="2398"/>
                    <a:pt x="4608" y="2315"/>
                    <a:pt x="4513" y="2315"/>
                  </a:cubicBezTo>
                  <a:cubicBezTo>
                    <a:pt x="4418" y="2315"/>
                    <a:pt x="4347" y="2398"/>
                    <a:pt x="4347" y="2481"/>
                  </a:cubicBezTo>
                  <a:cubicBezTo>
                    <a:pt x="4347" y="2708"/>
                    <a:pt x="4382" y="2934"/>
                    <a:pt x="4442" y="3136"/>
                  </a:cubicBezTo>
                  <a:cubicBezTo>
                    <a:pt x="4168" y="3077"/>
                    <a:pt x="3894" y="3053"/>
                    <a:pt x="3620" y="3053"/>
                  </a:cubicBezTo>
                  <a:cubicBezTo>
                    <a:pt x="2858" y="3053"/>
                    <a:pt x="2132" y="3255"/>
                    <a:pt x="1489" y="3660"/>
                  </a:cubicBezTo>
                  <a:cubicBezTo>
                    <a:pt x="882" y="4041"/>
                    <a:pt x="370" y="4601"/>
                    <a:pt x="48" y="5256"/>
                  </a:cubicBezTo>
                  <a:cubicBezTo>
                    <a:pt x="1" y="5327"/>
                    <a:pt x="48" y="5434"/>
                    <a:pt x="120" y="5458"/>
                  </a:cubicBezTo>
                  <a:cubicBezTo>
                    <a:pt x="156" y="5470"/>
                    <a:pt x="167" y="5470"/>
                    <a:pt x="191" y="5470"/>
                  </a:cubicBezTo>
                  <a:cubicBezTo>
                    <a:pt x="251" y="5470"/>
                    <a:pt x="322" y="5446"/>
                    <a:pt x="346" y="5387"/>
                  </a:cubicBezTo>
                  <a:cubicBezTo>
                    <a:pt x="965" y="4136"/>
                    <a:pt x="2227" y="3362"/>
                    <a:pt x="3620" y="3362"/>
                  </a:cubicBezTo>
                  <a:cubicBezTo>
                    <a:pt x="3942" y="3362"/>
                    <a:pt x="4263" y="3410"/>
                    <a:pt x="4573" y="3482"/>
                  </a:cubicBezTo>
                  <a:cubicBezTo>
                    <a:pt x="4644" y="3660"/>
                    <a:pt x="4751" y="3827"/>
                    <a:pt x="4859" y="3970"/>
                  </a:cubicBezTo>
                  <a:lnTo>
                    <a:pt x="4799" y="5279"/>
                  </a:lnTo>
                  <a:cubicBezTo>
                    <a:pt x="4799" y="5339"/>
                    <a:pt x="4823" y="5387"/>
                    <a:pt x="4870" y="5410"/>
                  </a:cubicBezTo>
                  <a:cubicBezTo>
                    <a:pt x="4894" y="5434"/>
                    <a:pt x="4930" y="5446"/>
                    <a:pt x="4954" y="5446"/>
                  </a:cubicBezTo>
                  <a:cubicBezTo>
                    <a:pt x="4989" y="5446"/>
                    <a:pt x="5001" y="5446"/>
                    <a:pt x="5037" y="5434"/>
                  </a:cubicBezTo>
                  <a:lnTo>
                    <a:pt x="6228" y="4875"/>
                  </a:lnTo>
                  <a:cubicBezTo>
                    <a:pt x="6359" y="4910"/>
                    <a:pt x="6502" y="4934"/>
                    <a:pt x="6644" y="4958"/>
                  </a:cubicBezTo>
                  <a:cubicBezTo>
                    <a:pt x="7061" y="5565"/>
                    <a:pt x="7264" y="6268"/>
                    <a:pt x="7264" y="7006"/>
                  </a:cubicBezTo>
                  <a:cubicBezTo>
                    <a:pt x="7264" y="7994"/>
                    <a:pt x="6883" y="8911"/>
                    <a:pt x="6180" y="9613"/>
                  </a:cubicBezTo>
                  <a:cubicBezTo>
                    <a:pt x="6121" y="9673"/>
                    <a:pt x="6121" y="9780"/>
                    <a:pt x="6180" y="9839"/>
                  </a:cubicBezTo>
                  <a:cubicBezTo>
                    <a:pt x="6204" y="9863"/>
                    <a:pt x="6252" y="9875"/>
                    <a:pt x="6299" y="9875"/>
                  </a:cubicBezTo>
                  <a:cubicBezTo>
                    <a:pt x="6347" y="9875"/>
                    <a:pt x="6371" y="9863"/>
                    <a:pt x="6418" y="9839"/>
                  </a:cubicBezTo>
                  <a:cubicBezTo>
                    <a:pt x="7192" y="9077"/>
                    <a:pt x="7609" y="8077"/>
                    <a:pt x="7609" y="7006"/>
                  </a:cubicBezTo>
                  <a:cubicBezTo>
                    <a:pt x="7609" y="6279"/>
                    <a:pt x="7418" y="5577"/>
                    <a:pt x="7037" y="4958"/>
                  </a:cubicBezTo>
                  <a:cubicBezTo>
                    <a:pt x="7787" y="4898"/>
                    <a:pt x="8490" y="4505"/>
                    <a:pt x="8930" y="3851"/>
                  </a:cubicBezTo>
                  <a:cubicBezTo>
                    <a:pt x="9276" y="3303"/>
                    <a:pt x="9407" y="2648"/>
                    <a:pt x="9276" y="1993"/>
                  </a:cubicBezTo>
                  <a:cubicBezTo>
                    <a:pt x="9145" y="1338"/>
                    <a:pt x="8776" y="791"/>
                    <a:pt x="8216" y="422"/>
                  </a:cubicBezTo>
                  <a:cubicBezTo>
                    <a:pt x="7789" y="137"/>
                    <a:pt x="7307" y="0"/>
                    <a:pt x="68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2392812" y="3401615"/>
              <a:ext cx="83033" cy="80372"/>
            </a:xfrm>
            <a:custGeom>
              <a:rect b="b" l="l" r="r" t="t"/>
              <a:pathLst>
                <a:path extrusionOk="0" h="2537" w="2621">
                  <a:moveTo>
                    <a:pt x="1608" y="334"/>
                  </a:moveTo>
                  <a:cubicBezTo>
                    <a:pt x="1775" y="334"/>
                    <a:pt x="1918" y="394"/>
                    <a:pt x="2037" y="513"/>
                  </a:cubicBezTo>
                  <a:cubicBezTo>
                    <a:pt x="2275" y="739"/>
                    <a:pt x="2275" y="1132"/>
                    <a:pt x="2037" y="1370"/>
                  </a:cubicBezTo>
                  <a:cubicBezTo>
                    <a:pt x="1918" y="1489"/>
                    <a:pt x="1763" y="1549"/>
                    <a:pt x="1608" y="1549"/>
                  </a:cubicBezTo>
                  <a:cubicBezTo>
                    <a:pt x="1453" y="1549"/>
                    <a:pt x="1299" y="1489"/>
                    <a:pt x="1180" y="1370"/>
                  </a:cubicBezTo>
                  <a:cubicBezTo>
                    <a:pt x="941" y="1132"/>
                    <a:pt x="941" y="751"/>
                    <a:pt x="1180" y="513"/>
                  </a:cubicBezTo>
                  <a:cubicBezTo>
                    <a:pt x="1299" y="394"/>
                    <a:pt x="1442" y="334"/>
                    <a:pt x="1608" y="334"/>
                  </a:cubicBezTo>
                  <a:close/>
                  <a:moveTo>
                    <a:pt x="1608" y="1"/>
                  </a:moveTo>
                  <a:cubicBezTo>
                    <a:pt x="1358" y="1"/>
                    <a:pt x="1120" y="108"/>
                    <a:pt x="953" y="275"/>
                  </a:cubicBezTo>
                  <a:cubicBezTo>
                    <a:pt x="620" y="596"/>
                    <a:pt x="596" y="1108"/>
                    <a:pt x="846" y="1477"/>
                  </a:cubicBezTo>
                  <a:lnTo>
                    <a:pt x="60" y="2263"/>
                  </a:lnTo>
                  <a:cubicBezTo>
                    <a:pt x="1" y="2322"/>
                    <a:pt x="1" y="2430"/>
                    <a:pt x="60" y="2489"/>
                  </a:cubicBezTo>
                  <a:cubicBezTo>
                    <a:pt x="84" y="2525"/>
                    <a:pt x="132" y="2537"/>
                    <a:pt x="179" y="2537"/>
                  </a:cubicBezTo>
                  <a:cubicBezTo>
                    <a:pt x="227" y="2537"/>
                    <a:pt x="263" y="2525"/>
                    <a:pt x="299" y="2489"/>
                  </a:cubicBezTo>
                  <a:lnTo>
                    <a:pt x="1084" y="1703"/>
                  </a:lnTo>
                  <a:cubicBezTo>
                    <a:pt x="1251" y="1822"/>
                    <a:pt x="1430" y="1870"/>
                    <a:pt x="1620" y="1870"/>
                  </a:cubicBezTo>
                  <a:cubicBezTo>
                    <a:pt x="1858" y="1870"/>
                    <a:pt x="2096" y="1775"/>
                    <a:pt x="2275" y="1596"/>
                  </a:cubicBezTo>
                  <a:cubicBezTo>
                    <a:pt x="2620" y="1227"/>
                    <a:pt x="2620" y="644"/>
                    <a:pt x="2263" y="275"/>
                  </a:cubicBezTo>
                  <a:cubicBezTo>
                    <a:pt x="2084" y="96"/>
                    <a:pt x="1846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2229502" y="3535147"/>
              <a:ext cx="201833" cy="94723"/>
            </a:xfrm>
            <a:custGeom>
              <a:rect b="b" l="l" r="r" t="t"/>
              <a:pathLst>
                <a:path extrusionOk="0" h="2990" w="6371">
                  <a:moveTo>
                    <a:pt x="3191" y="310"/>
                  </a:moveTo>
                  <a:cubicBezTo>
                    <a:pt x="3477" y="310"/>
                    <a:pt x="3751" y="346"/>
                    <a:pt x="4025" y="393"/>
                  </a:cubicBezTo>
                  <a:cubicBezTo>
                    <a:pt x="4191" y="584"/>
                    <a:pt x="4275" y="834"/>
                    <a:pt x="4275" y="1084"/>
                  </a:cubicBezTo>
                  <a:cubicBezTo>
                    <a:pt x="4275" y="1703"/>
                    <a:pt x="3787" y="2191"/>
                    <a:pt x="3179" y="2191"/>
                  </a:cubicBezTo>
                  <a:cubicBezTo>
                    <a:pt x="2560" y="2191"/>
                    <a:pt x="2072" y="1703"/>
                    <a:pt x="2072" y="1084"/>
                  </a:cubicBezTo>
                  <a:cubicBezTo>
                    <a:pt x="2108" y="846"/>
                    <a:pt x="2191" y="596"/>
                    <a:pt x="2358" y="393"/>
                  </a:cubicBezTo>
                  <a:cubicBezTo>
                    <a:pt x="2620" y="346"/>
                    <a:pt x="2906" y="310"/>
                    <a:pt x="3191" y="310"/>
                  </a:cubicBezTo>
                  <a:close/>
                  <a:moveTo>
                    <a:pt x="1905" y="489"/>
                  </a:moveTo>
                  <a:lnTo>
                    <a:pt x="1905" y="489"/>
                  </a:lnTo>
                  <a:cubicBezTo>
                    <a:pt x="1822" y="691"/>
                    <a:pt x="1775" y="894"/>
                    <a:pt x="1775" y="1108"/>
                  </a:cubicBezTo>
                  <a:cubicBezTo>
                    <a:pt x="1775" y="1894"/>
                    <a:pt x="2417" y="2513"/>
                    <a:pt x="3191" y="2513"/>
                  </a:cubicBezTo>
                  <a:cubicBezTo>
                    <a:pt x="3965" y="2513"/>
                    <a:pt x="4608" y="1882"/>
                    <a:pt x="4608" y="1108"/>
                  </a:cubicBezTo>
                  <a:cubicBezTo>
                    <a:pt x="4608" y="894"/>
                    <a:pt x="4561" y="691"/>
                    <a:pt x="4465" y="489"/>
                  </a:cubicBezTo>
                  <a:lnTo>
                    <a:pt x="4465" y="489"/>
                  </a:lnTo>
                  <a:cubicBezTo>
                    <a:pt x="5180" y="691"/>
                    <a:pt x="5751" y="1060"/>
                    <a:pt x="6001" y="1489"/>
                  </a:cubicBezTo>
                  <a:cubicBezTo>
                    <a:pt x="5620" y="2191"/>
                    <a:pt x="4465" y="2668"/>
                    <a:pt x="3203" y="2668"/>
                  </a:cubicBezTo>
                  <a:cubicBezTo>
                    <a:pt x="1929" y="2668"/>
                    <a:pt x="798" y="2191"/>
                    <a:pt x="381" y="1489"/>
                  </a:cubicBezTo>
                  <a:cubicBezTo>
                    <a:pt x="632" y="1060"/>
                    <a:pt x="1191" y="691"/>
                    <a:pt x="1905" y="489"/>
                  </a:cubicBezTo>
                  <a:close/>
                  <a:moveTo>
                    <a:pt x="3191" y="1"/>
                  </a:moveTo>
                  <a:cubicBezTo>
                    <a:pt x="2858" y="1"/>
                    <a:pt x="2548" y="36"/>
                    <a:pt x="2239" y="96"/>
                  </a:cubicBezTo>
                  <a:cubicBezTo>
                    <a:pt x="1179" y="286"/>
                    <a:pt x="358" y="786"/>
                    <a:pt x="36" y="1429"/>
                  </a:cubicBezTo>
                  <a:cubicBezTo>
                    <a:pt x="0" y="1477"/>
                    <a:pt x="0" y="1536"/>
                    <a:pt x="36" y="1584"/>
                  </a:cubicBezTo>
                  <a:cubicBezTo>
                    <a:pt x="465" y="2429"/>
                    <a:pt x="1727" y="2989"/>
                    <a:pt x="3191" y="2989"/>
                  </a:cubicBezTo>
                  <a:cubicBezTo>
                    <a:pt x="4644" y="2989"/>
                    <a:pt x="5918" y="2429"/>
                    <a:pt x="6347" y="1584"/>
                  </a:cubicBezTo>
                  <a:cubicBezTo>
                    <a:pt x="6370" y="1525"/>
                    <a:pt x="6370" y="1477"/>
                    <a:pt x="6347" y="1429"/>
                  </a:cubicBezTo>
                  <a:cubicBezTo>
                    <a:pt x="6013" y="786"/>
                    <a:pt x="5204" y="286"/>
                    <a:pt x="4144" y="96"/>
                  </a:cubicBezTo>
                  <a:cubicBezTo>
                    <a:pt x="3822" y="36"/>
                    <a:pt x="3513" y="1"/>
                    <a:pt x="3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2236281" y="3609215"/>
              <a:ext cx="81893" cy="38364"/>
            </a:xfrm>
            <a:custGeom>
              <a:rect b="b" l="l" r="r" t="t"/>
              <a:pathLst>
                <a:path extrusionOk="0" h="1211" w="2585">
                  <a:moveTo>
                    <a:pt x="180" y="1"/>
                  </a:moveTo>
                  <a:cubicBezTo>
                    <a:pt x="140" y="1"/>
                    <a:pt x="101" y="15"/>
                    <a:pt x="72" y="44"/>
                  </a:cubicBezTo>
                  <a:cubicBezTo>
                    <a:pt x="1" y="103"/>
                    <a:pt x="1" y="211"/>
                    <a:pt x="60" y="270"/>
                  </a:cubicBezTo>
                  <a:cubicBezTo>
                    <a:pt x="525" y="818"/>
                    <a:pt x="1418" y="1175"/>
                    <a:pt x="2406" y="1211"/>
                  </a:cubicBezTo>
                  <a:cubicBezTo>
                    <a:pt x="2501" y="1211"/>
                    <a:pt x="2573" y="1127"/>
                    <a:pt x="2573" y="1056"/>
                  </a:cubicBezTo>
                  <a:cubicBezTo>
                    <a:pt x="2584" y="949"/>
                    <a:pt x="2513" y="877"/>
                    <a:pt x="2430" y="877"/>
                  </a:cubicBezTo>
                  <a:cubicBezTo>
                    <a:pt x="1513" y="853"/>
                    <a:pt x="703" y="532"/>
                    <a:pt x="298" y="56"/>
                  </a:cubicBezTo>
                  <a:cubicBezTo>
                    <a:pt x="267" y="18"/>
                    <a:pt x="223" y="1"/>
                    <a:pt x="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8" name="Google Shape;428;p13"/>
          <p:cNvGrpSpPr/>
          <p:nvPr/>
        </p:nvGrpSpPr>
        <p:grpSpPr>
          <a:xfrm>
            <a:off x="5353403" y="3785609"/>
            <a:ext cx="277992" cy="354974"/>
            <a:chOff x="5353403" y="3785609"/>
            <a:chExt cx="277992" cy="354974"/>
          </a:xfrm>
        </p:grpSpPr>
        <p:sp>
          <p:nvSpPr>
            <p:cNvPr id="429" name="Google Shape;429;p13"/>
            <p:cNvSpPr/>
            <p:nvPr/>
          </p:nvSpPr>
          <p:spPr>
            <a:xfrm>
              <a:off x="5476734" y="3952562"/>
              <a:ext cx="33232" cy="15998"/>
            </a:xfrm>
            <a:custGeom>
              <a:rect b="b" l="l" r="r" t="t"/>
              <a:pathLst>
                <a:path extrusionOk="0" h="505" w="1049">
                  <a:moveTo>
                    <a:pt x="189" y="0"/>
                  </a:moveTo>
                  <a:cubicBezTo>
                    <a:pt x="154" y="0"/>
                    <a:pt x="117" y="10"/>
                    <a:pt x="84" y="29"/>
                  </a:cubicBezTo>
                  <a:cubicBezTo>
                    <a:pt x="12" y="64"/>
                    <a:pt x="0" y="171"/>
                    <a:pt x="48" y="255"/>
                  </a:cubicBezTo>
                  <a:cubicBezTo>
                    <a:pt x="155" y="398"/>
                    <a:pt x="334" y="505"/>
                    <a:pt x="536" y="505"/>
                  </a:cubicBezTo>
                  <a:cubicBezTo>
                    <a:pt x="727" y="505"/>
                    <a:pt x="917" y="410"/>
                    <a:pt x="1024" y="255"/>
                  </a:cubicBezTo>
                  <a:cubicBezTo>
                    <a:pt x="1048" y="171"/>
                    <a:pt x="1024" y="76"/>
                    <a:pt x="953" y="29"/>
                  </a:cubicBezTo>
                  <a:cubicBezTo>
                    <a:pt x="924" y="10"/>
                    <a:pt x="890" y="0"/>
                    <a:pt x="856" y="0"/>
                  </a:cubicBezTo>
                  <a:cubicBezTo>
                    <a:pt x="805" y="0"/>
                    <a:pt x="755" y="21"/>
                    <a:pt x="727" y="64"/>
                  </a:cubicBezTo>
                  <a:cubicBezTo>
                    <a:pt x="691" y="124"/>
                    <a:pt x="608" y="171"/>
                    <a:pt x="524" y="171"/>
                  </a:cubicBezTo>
                  <a:cubicBezTo>
                    <a:pt x="429" y="171"/>
                    <a:pt x="346" y="136"/>
                    <a:pt x="310" y="64"/>
                  </a:cubicBezTo>
                  <a:cubicBezTo>
                    <a:pt x="289" y="21"/>
                    <a:pt x="241" y="0"/>
                    <a:pt x="1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3"/>
            <p:cNvSpPr/>
            <p:nvPr/>
          </p:nvSpPr>
          <p:spPr>
            <a:xfrm>
              <a:off x="5457124" y="3902540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5518234" y="3902540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6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5353403" y="3785609"/>
              <a:ext cx="277992" cy="354974"/>
            </a:xfrm>
            <a:custGeom>
              <a:rect b="b" l="l" r="r" t="t"/>
              <a:pathLst>
                <a:path extrusionOk="0" h="11205" w="8775">
                  <a:moveTo>
                    <a:pt x="2822" y="846"/>
                  </a:moveTo>
                  <a:lnTo>
                    <a:pt x="2822" y="2274"/>
                  </a:lnTo>
                  <a:cubicBezTo>
                    <a:pt x="2822" y="2274"/>
                    <a:pt x="2822" y="2286"/>
                    <a:pt x="2810" y="2286"/>
                  </a:cubicBezTo>
                  <a:lnTo>
                    <a:pt x="2453" y="2286"/>
                  </a:lnTo>
                  <a:cubicBezTo>
                    <a:pt x="2453" y="2286"/>
                    <a:pt x="2441" y="2286"/>
                    <a:pt x="2441" y="2274"/>
                  </a:cubicBezTo>
                  <a:lnTo>
                    <a:pt x="2441" y="1215"/>
                  </a:lnTo>
                  <a:lnTo>
                    <a:pt x="2453" y="1215"/>
                  </a:lnTo>
                  <a:cubicBezTo>
                    <a:pt x="2453" y="1155"/>
                    <a:pt x="2477" y="1096"/>
                    <a:pt x="2524" y="1072"/>
                  </a:cubicBezTo>
                  <a:lnTo>
                    <a:pt x="2822" y="846"/>
                  </a:lnTo>
                  <a:close/>
                  <a:moveTo>
                    <a:pt x="4739" y="322"/>
                  </a:moveTo>
                  <a:cubicBezTo>
                    <a:pt x="4739" y="322"/>
                    <a:pt x="4763" y="322"/>
                    <a:pt x="4763" y="346"/>
                  </a:cubicBezTo>
                  <a:lnTo>
                    <a:pt x="4763" y="2274"/>
                  </a:lnTo>
                  <a:cubicBezTo>
                    <a:pt x="4763" y="2274"/>
                    <a:pt x="4763" y="2286"/>
                    <a:pt x="4739" y="2286"/>
                  </a:cubicBezTo>
                  <a:lnTo>
                    <a:pt x="4048" y="2286"/>
                  </a:lnTo>
                  <a:cubicBezTo>
                    <a:pt x="4048" y="2286"/>
                    <a:pt x="4024" y="2286"/>
                    <a:pt x="4024" y="2274"/>
                  </a:cubicBezTo>
                  <a:lnTo>
                    <a:pt x="4024" y="346"/>
                  </a:lnTo>
                  <a:cubicBezTo>
                    <a:pt x="4024" y="334"/>
                    <a:pt x="4030" y="328"/>
                    <a:pt x="4033" y="328"/>
                  </a:cubicBezTo>
                  <a:cubicBezTo>
                    <a:pt x="4036" y="328"/>
                    <a:pt x="4036" y="334"/>
                    <a:pt x="4024" y="346"/>
                  </a:cubicBezTo>
                  <a:lnTo>
                    <a:pt x="4739" y="322"/>
                  </a:lnTo>
                  <a:close/>
                  <a:moveTo>
                    <a:pt x="5965" y="846"/>
                  </a:moveTo>
                  <a:lnTo>
                    <a:pt x="6263" y="1072"/>
                  </a:lnTo>
                  <a:cubicBezTo>
                    <a:pt x="6310" y="1096"/>
                    <a:pt x="6334" y="1155"/>
                    <a:pt x="6334" y="1215"/>
                  </a:cubicBezTo>
                  <a:lnTo>
                    <a:pt x="6334" y="2274"/>
                  </a:lnTo>
                  <a:cubicBezTo>
                    <a:pt x="6334" y="2274"/>
                    <a:pt x="6334" y="2286"/>
                    <a:pt x="6322" y="2286"/>
                  </a:cubicBezTo>
                  <a:lnTo>
                    <a:pt x="5965" y="2286"/>
                  </a:lnTo>
                  <a:cubicBezTo>
                    <a:pt x="5965" y="2286"/>
                    <a:pt x="5953" y="2286"/>
                    <a:pt x="5953" y="2274"/>
                  </a:cubicBezTo>
                  <a:lnTo>
                    <a:pt x="5953" y="846"/>
                  </a:lnTo>
                  <a:close/>
                  <a:moveTo>
                    <a:pt x="5072" y="596"/>
                  </a:moveTo>
                  <a:cubicBezTo>
                    <a:pt x="5263" y="631"/>
                    <a:pt x="5441" y="715"/>
                    <a:pt x="5620" y="822"/>
                  </a:cubicBezTo>
                  <a:lnTo>
                    <a:pt x="5620" y="2274"/>
                  </a:lnTo>
                  <a:cubicBezTo>
                    <a:pt x="5620" y="2465"/>
                    <a:pt x="5775" y="2620"/>
                    <a:pt x="5965" y="2620"/>
                  </a:cubicBezTo>
                  <a:lnTo>
                    <a:pt x="6322" y="2620"/>
                  </a:lnTo>
                  <a:cubicBezTo>
                    <a:pt x="6513" y="2620"/>
                    <a:pt x="6668" y="2465"/>
                    <a:pt x="6668" y="2274"/>
                  </a:cubicBezTo>
                  <a:lnTo>
                    <a:pt x="6668" y="1798"/>
                  </a:lnTo>
                  <a:cubicBezTo>
                    <a:pt x="6870" y="2155"/>
                    <a:pt x="7001" y="2572"/>
                    <a:pt x="7037" y="2989"/>
                  </a:cubicBezTo>
                  <a:lnTo>
                    <a:pt x="6501" y="2989"/>
                  </a:lnTo>
                  <a:cubicBezTo>
                    <a:pt x="6406" y="2989"/>
                    <a:pt x="6334" y="3060"/>
                    <a:pt x="6334" y="3155"/>
                  </a:cubicBezTo>
                  <a:cubicBezTo>
                    <a:pt x="6334" y="3239"/>
                    <a:pt x="6406" y="3310"/>
                    <a:pt x="6501" y="3310"/>
                  </a:cubicBezTo>
                  <a:lnTo>
                    <a:pt x="6858" y="3310"/>
                  </a:lnTo>
                  <a:lnTo>
                    <a:pt x="6858" y="3536"/>
                  </a:lnTo>
                  <a:cubicBezTo>
                    <a:pt x="6799" y="3572"/>
                    <a:pt x="6763" y="3632"/>
                    <a:pt x="6763" y="3691"/>
                  </a:cubicBezTo>
                  <a:cubicBezTo>
                    <a:pt x="6763" y="3775"/>
                    <a:pt x="6846" y="3846"/>
                    <a:pt x="6929" y="3846"/>
                  </a:cubicBezTo>
                  <a:cubicBezTo>
                    <a:pt x="7001" y="3846"/>
                    <a:pt x="7084" y="3882"/>
                    <a:pt x="7144" y="3941"/>
                  </a:cubicBezTo>
                  <a:cubicBezTo>
                    <a:pt x="7203" y="4001"/>
                    <a:pt x="7215" y="4072"/>
                    <a:pt x="7215" y="4144"/>
                  </a:cubicBezTo>
                  <a:cubicBezTo>
                    <a:pt x="7203" y="4287"/>
                    <a:pt x="7060" y="4406"/>
                    <a:pt x="6918" y="4406"/>
                  </a:cubicBezTo>
                  <a:lnTo>
                    <a:pt x="6846" y="4406"/>
                  </a:lnTo>
                  <a:lnTo>
                    <a:pt x="6846" y="4394"/>
                  </a:lnTo>
                  <a:cubicBezTo>
                    <a:pt x="6846" y="4298"/>
                    <a:pt x="6763" y="4227"/>
                    <a:pt x="6679" y="4227"/>
                  </a:cubicBezTo>
                  <a:cubicBezTo>
                    <a:pt x="6584" y="4227"/>
                    <a:pt x="6513" y="4298"/>
                    <a:pt x="6513" y="4394"/>
                  </a:cubicBezTo>
                  <a:cubicBezTo>
                    <a:pt x="6513" y="5096"/>
                    <a:pt x="6156" y="5763"/>
                    <a:pt x="5572" y="6144"/>
                  </a:cubicBezTo>
                  <a:lnTo>
                    <a:pt x="5572" y="6108"/>
                  </a:lnTo>
                  <a:lnTo>
                    <a:pt x="5489" y="5370"/>
                  </a:lnTo>
                  <a:cubicBezTo>
                    <a:pt x="5441" y="5013"/>
                    <a:pt x="5155" y="4763"/>
                    <a:pt x="4798" y="4763"/>
                  </a:cubicBezTo>
                  <a:lnTo>
                    <a:pt x="3989" y="4763"/>
                  </a:lnTo>
                  <a:cubicBezTo>
                    <a:pt x="3631" y="4763"/>
                    <a:pt x="3334" y="5025"/>
                    <a:pt x="3298" y="5370"/>
                  </a:cubicBezTo>
                  <a:lnTo>
                    <a:pt x="3215" y="6108"/>
                  </a:lnTo>
                  <a:lnTo>
                    <a:pt x="3215" y="6144"/>
                  </a:lnTo>
                  <a:cubicBezTo>
                    <a:pt x="2977" y="5965"/>
                    <a:pt x="2774" y="5763"/>
                    <a:pt x="2619" y="5525"/>
                  </a:cubicBezTo>
                  <a:cubicBezTo>
                    <a:pt x="2393" y="5180"/>
                    <a:pt x="2274" y="4787"/>
                    <a:pt x="2274" y="4370"/>
                  </a:cubicBezTo>
                  <a:cubicBezTo>
                    <a:pt x="2274" y="4287"/>
                    <a:pt x="2203" y="4203"/>
                    <a:pt x="2107" y="4203"/>
                  </a:cubicBezTo>
                  <a:cubicBezTo>
                    <a:pt x="2024" y="4203"/>
                    <a:pt x="1941" y="4287"/>
                    <a:pt x="1941" y="4370"/>
                  </a:cubicBezTo>
                  <a:lnTo>
                    <a:pt x="1941" y="4394"/>
                  </a:lnTo>
                  <a:lnTo>
                    <a:pt x="1846" y="4394"/>
                  </a:lnTo>
                  <a:cubicBezTo>
                    <a:pt x="1762" y="4394"/>
                    <a:pt x="1691" y="4358"/>
                    <a:pt x="1631" y="4298"/>
                  </a:cubicBezTo>
                  <a:cubicBezTo>
                    <a:pt x="1572" y="4239"/>
                    <a:pt x="1560" y="4167"/>
                    <a:pt x="1560" y="4096"/>
                  </a:cubicBezTo>
                  <a:cubicBezTo>
                    <a:pt x="1572" y="3953"/>
                    <a:pt x="1703" y="3834"/>
                    <a:pt x="1857" y="3834"/>
                  </a:cubicBezTo>
                  <a:cubicBezTo>
                    <a:pt x="1941" y="3834"/>
                    <a:pt x="2024" y="3763"/>
                    <a:pt x="2024" y="3667"/>
                  </a:cubicBezTo>
                  <a:cubicBezTo>
                    <a:pt x="2024" y="3596"/>
                    <a:pt x="1976" y="3536"/>
                    <a:pt x="1905" y="3525"/>
                  </a:cubicBezTo>
                  <a:lnTo>
                    <a:pt x="1905" y="3310"/>
                  </a:lnTo>
                  <a:lnTo>
                    <a:pt x="5775" y="3310"/>
                  </a:lnTo>
                  <a:cubicBezTo>
                    <a:pt x="5858" y="3310"/>
                    <a:pt x="5929" y="3239"/>
                    <a:pt x="5929" y="3155"/>
                  </a:cubicBezTo>
                  <a:cubicBezTo>
                    <a:pt x="5929" y="3060"/>
                    <a:pt x="5858" y="2989"/>
                    <a:pt x="5775" y="2989"/>
                  </a:cubicBezTo>
                  <a:lnTo>
                    <a:pt x="1726" y="2989"/>
                  </a:lnTo>
                  <a:cubicBezTo>
                    <a:pt x="1750" y="2572"/>
                    <a:pt x="1869" y="2155"/>
                    <a:pt x="2096" y="1798"/>
                  </a:cubicBezTo>
                  <a:lnTo>
                    <a:pt x="2096" y="2274"/>
                  </a:lnTo>
                  <a:cubicBezTo>
                    <a:pt x="2096" y="2465"/>
                    <a:pt x="2238" y="2620"/>
                    <a:pt x="2441" y="2620"/>
                  </a:cubicBezTo>
                  <a:lnTo>
                    <a:pt x="2798" y="2620"/>
                  </a:lnTo>
                  <a:cubicBezTo>
                    <a:pt x="2989" y="2620"/>
                    <a:pt x="3131" y="2465"/>
                    <a:pt x="3131" y="2274"/>
                  </a:cubicBezTo>
                  <a:lnTo>
                    <a:pt x="3131" y="822"/>
                  </a:lnTo>
                  <a:cubicBezTo>
                    <a:pt x="3310" y="727"/>
                    <a:pt x="3489" y="655"/>
                    <a:pt x="3691" y="596"/>
                  </a:cubicBezTo>
                  <a:lnTo>
                    <a:pt x="3691" y="2274"/>
                  </a:lnTo>
                  <a:cubicBezTo>
                    <a:pt x="3691" y="2465"/>
                    <a:pt x="3834" y="2620"/>
                    <a:pt x="4024" y="2620"/>
                  </a:cubicBezTo>
                  <a:lnTo>
                    <a:pt x="4727" y="2620"/>
                  </a:lnTo>
                  <a:cubicBezTo>
                    <a:pt x="4917" y="2620"/>
                    <a:pt x="5072" y="2465"/>
                    <a:pt x="5072" y="2274"/>
                  </a:cubicBezTo>
                  <a:lnTo>
                    <a:pt x="5072" y="596"/>
                  </a:lnTo>
                  <a:close/>
                  <a:moveTo>
                    <a:pt x="4822" y="5072"/>
                  </a:moveTo>
                  <a:cubicBezTo>
                    <a:pt x="5001" y="5072"/>
                    <a:pt x="5155" y="5203"/>
                    <a:pt x="5179" y="5406"/>
                  </a:cubicBezTo>
                  <a:lnTo>
                    <a:pt x="5263" y="6144"/>
                  </a:lnTo>
                  <a:cubicBezTo>
                    <a:pt x="5263" y="6275"/>
                    <a:pt x="5191" y="6430"/>
                    <a:pt x="5060" y="6501"/>
                  </a:cubicBezTo>
                  <a:lnTo>
                    <a:pt x="4560" y="6739"/>
                  </a:lnTo>
                  <a:cubicBezTo>
                    <a:pt x="4513" y="6763"/>
                    <a:pt x="4459" y="6775"/>
                    <a:pt x="4404" y="6775"/>
                  </a:cubicBezTo>
                  <a:cubicBezTo>
                    <a:pt x="4349" y="6775"/>
                    <a:pt x="4292" y="6763"/>
                    <a:pt x="4239" y="6739"/>
                  </a:cubicBezTo>
                  <a:lnTo>
                    <a:pt x="3751" y="6501"/>
                  </a:lnTo>
                  <a:cubicBezTo>
                    <a:pt x="3608" y="6430"/>
                    <a:pt x="3536" y="6299"/>
                    <a:pt x="3548" y="6144"/>
                  </a:cubicBezTo>
                  <a:lnTo>
                    <a:pt x="3643" y="5406"/>
                  </a:lnTo>
                  <a:cubicBezTo>
                    <a:pt x="3655" y="5227"/>
                    <a:pt x="3822" y="5072"/>
                    <a:pt x="4001" y="5072"/>
                  </a:cubicBezTo>
                  <a:close/>
                  <a:moveTo>
                    <a:pt x="5489" y="6561"/>
                  </a:moveTo>
                  <a:lnTo>
                    <a:pt x="5489" y="7120"/>
                  </a:lnTo>
                  <a:cubicBezTo>
                    <a:pt x="5489" y="7370"/>
                    <a:pt x="5620" y="7608"/>
                    <a:pt x="5822" y="7716"/>
                  </a:cubicBezTo>
                  <a:cubicBezTo>
                    <a:pt x="5465" y="8168"/>
                    <a:pt x="4953" y="8418"/>
                    <a:pt x="4405" y="8418"/>
                  </a:cubicBezTo>
                  <a:cubicBezTo>
                    <a:pt x="3846" y="8418"/>
                    <a:pt x="3334" y="8168"/>
                    <a:pt x="3000" y="7739"/>
                  </a:cubicBezTo>
                  <a:cubicBezTo>
                    <a:pt x="3215" y="7620"/>
                    <a:pt x="3346" y="7394"/>
                    <a:pt x="3346" y="7144"/>
                  </a:cubicBezTo>
                  <a:lnTo>
                    <a:pt x="3346" y="6573"/>
                  </a:lnTo>
                  <a:lnTo>
                    <a:pt x="3370" y="6573"/>
                  </a:lnTo>
                  <a:cubicBezTo>
                    <a:pt x="3429" y="6668"/>
                    <a:pt x="3524" y="6727"/>
                    <a:pt x="3608" y="6787"/>
                  </a:cubicBezTo>
                  <a:lnTo>
                    <a:pt x="4096" y="7025"/>
                  </a:lnTo>
                  <a:cubicBezTo>
                    <a:pt x="4203" y="7073"/>
                    <a:pt x="4310" y="7096"/>
                    <a:pt x="4417" y="7096"/>
                  </a:cubicBezTo>
                  <a:cubicBezTo>
                    <a:pt x="4513" y="7096"/>
                    <a:pt x="4620" y="7073"/>
                    <a:pt x="4727" y="7025"/>
                  </a:cubicBezTo>
                  <a:lnTo>
                    <a:pt x="5215" y="6787"/>
                  </a:lnTo>
                  <a:cubicBezTo>
                    <a:pt x="5322" y="6739"/>
                    <a:pt x="5394" y="6668"/>
                    <a:pt x="5453" y="6573"/>
                  </a:cubicBezTo>
                  <a:cubicBezTo>
                    <a:pt x="5465" y="6573"/>
                    <a:pt x="5465" y="6573"/>
                    <a:pt x="5489" y="6561"/>
                  </a:cubicBezTo>
                  <a:close/>
                  <a:moveTo>
                    <a:pt x="2298" y="7966"/>
                  </a:moveTo>
                  <a:lnTo>
                    <a:pt x="2298" y="9299"/>
                  </a:lnTo>
                  <a:lnTo>
                    <a:pt x="2107" y="9299"/>
                  </a:lnTo>
                  <a:cubicBezTo>
                    <a:pt x="1976" y="9299"/>
                    <a:pt x="1857" y="9347"/>
                    <a:pt x="1750" y="9406"/>
                  </a:cubicBezTo>
                  <a:lnTo>
                    <a:pt x="1750" y="8120"/>
                  </a:lnTo>
                  <a:lnTo>
                    <a:pt x="2298" y="7966"/>
                  </a:lnTo>
                  <a:close/>
                  <a:moveTo>
                    <a:pt x="6501" y="7966"/>
                  </a:moveTo>
                  <a:lnTo>
                    <a:pt x="7049" y="8120"/>
                  </a:lnTo>
                  <a:lnTo>
                    <a:pt x="7049" y="9406"/>
                  </a:lnTo>
                  <a:cubicBezTo>
                    <a:pt x="6941" y="9347"/>
                    <a:pt x="6822" y="9299"/>
                    <a:pt x="6691" y="9299"/>
                  </a:cubicBezTo>
                  <a:lnTo>
                    <a:pt x="6501" y="9299"/>
                  </a:lnTo>
                  <a:lnTo>
                    <a:pt x="6501" y="7966"/>
                  </a:lnTo>
                  <a:close/>
                  <a:moveTo>
                    <a:pt x="4048" y="0"/>
                  </a:moveTo>
                  <a:cubicBezTo>
                    <a:pt x="3881" y="0"/>
                    <a:pt x="3762" y="96"/>
                    <a:pt x="3715" y="250"/>
                  </a:cubicBezTo>
                  <a:cubicBezTo>
                    <a:pt x="3477" y="310"/>
                    <a:pt x="3239" y="381"/>
                    <a:pt x="3036" y="500"/>
                  </a:cubicBezTo>
                  <a:cubicBezTo>
                    <a:pt x="3012" y="500"/>
                    <a:pt x="3012" y="488"/>
                    <a:pt x="3000" y="488"/>
                  </a:cubicBezTo>
                  <a:cubicBezTo>
                    <a:pt x="2965" y="468"/>
                    <a:pt x="2922" y="456"/>
                    <a:pt x="2878" y="456"/>
                  </a:cubicBezTo>
                  <a:cubicBezTo>
                    <a:pt x="2819" y="456"/>
                    <a:pt x="2757" y="477"/>
                    <a:pt x="2703" y="524"/>
                  </a:cubicBezTo>
                  <a:lnTo>
                    <a:pt x="2322" y="798"/>
                  </a:lnTo>
                  <a:cubicBezTo>
                    <a:pt x="2179" y="905"/>
                    <a:pt x="2107" y="1060"/>
                    <a:pt x="2107" y="1215"/>
                  </a:cubicBezTo>
                  <a:lnTo>
                    <a:pt x="2107" y="1227"/>
                  </a:lnTo>
                  <a:cubicBezTo>
                    <a:pt x="1691" y="1727"/>
                    <a:pt x="1453" y="2346"/>
                    <a:pt x="1405" y="2989"/>
                  </a:cubicBezTo>
                  <a:lnTo>
                    <a:pt x="1214" y="2989"/>
                  </a:lnTo>
                  <a:cubicBezTo>
                    <a:pt x="1131" y="2989"/>
                    <a:pt x="1048" y="3060"/>
                    <a:pt x="1048" y="3155"/>
                  </a:cubicBezTo>
                  <a:cubicBezTo>
                    <a:pt x="1048" y="3239"/>
                    <a:pt x="1131" y="3310"/>
                    <a:pt x="1214" y="3310"/>
                  </a:cubicBezTo>
                  <a:lnTo>
                    <a:pt x="1572" y="3310"/>
                  </a:lnTo>
                  <a:lnTo>
                    <a:pt x="1572" y="3584"/>
                  </a:lnTo>
                  <a:cubicBezTo>
                    <a:pt x="1381" y="3667"/>
                    <a:pt x="1250" y="3846"/>
                    <a:pt x="1226" y="4060"/>
                  </a:cubicBezTo>
                  <a:cubicBezTo>
                    <a:pt x="1214" y="4227"/>
                    <a:pt x="1274" y="4406"/>
                    <a:pt x="1381" y="4525"/>
                  </a:cubicBezTo>
                  <a:cubicBezTo>
                    <a:pt x="1500" y="4644"/>
                    <a:pt x="1667" y="4715"/>
                    <a:pt x="1822" y="4715"/>
                  </a:cubicBezTo>
                  <a:lnTo>
                    <a:pt x="1941" y="4715"/>
                  </a:lnTo>
                  <a:cubicBezTo>
                    <a:pt x="1988" y="5060"/>
                    <a:pt x="2119" y="5394"/>
                    <a:pt x="2298" y="5691"/>
                  </a:cubicBezTo>
                  <a:cubicBezTo>
                    <a:pt x="2477" y="5965"/>
                    <a:pt x="2703" y="6203"/>
                    <a:pt x="2977" y="6382"/>
                  </a:cubicBezTo>
                  <a:lnTo>
                    <a:pt x="2977" y="7144"/>
                  </a:lnTo>
                  <a:cubicBezTo>
                    <a:pt x="2977" y="7311"/>
                    <a:pt x="2869" y="7442"/>
                    <a:pt x="2715" y="7477"/>
                  </a:cubicBezTo>
                  <a:lnTo>
                    <a:pt x="869" y="8037"/>
                  </a:lnTo>
                  <a:cubicBezTo>
                    <a:pt x="357" y="8180"/>
                    <a:pt x="0" y="8656"/>
                    <a:pt x="0" y="9192"/>
                  </a:cubicBezTo>
                  <a:lnTo>
                    <a:pt x="0" y="11037"/>
                  </a:lnTo>
                  <a:cubicBezTo>
                    <a:pt x="0" y="11133"/>
                    <a:pt x="71" y="11204"/>
                    <a:pt x="155" y="11204"/>
                  </a:cubicBezTo>
                  <a:cubicBezTo>
                    <a:pt x="250" y="11204"/>
                    <a:pt x="322" y="11133"/>
                    <a:pt x="322" y="11037"/>
                  </a:cubicBezTo>
                  <a:lnTo>
                    <a:pt x="322" y="9192"/>
                  </a:lnTo>
                  <a:cubicBezTo>
                    <a:pt x="322" y="8811"/>
                    <a:pt x="595" y="8454"/>
                    <a:pt x="964" y="8347"/>
                  </a:cubicBezTo>
                  <a:lnTo>
                    <a:pt x="1393" y="8216"/>
                  </a:lnTo>
                  <a:lnTo>
                    <a:pt x="1393" y="11037"/>
                  </a:lnTo>
                  <a:cubicBezTo>
                    <a:pt x="1393" y="11133"/>
                    <a:pt x="1465" y="11204"/>
                    <a:pt x="1560" y="11204"/>
                  </a:cubicBezTo>
                  <a:cubicBezTo>
                    <a:pt x="1643" y="11204"/>
                    <a:pt x="1715" y="11133"/>
                    <a:pt x="1715" y="11037"/>
                  </a:cubicBezTo>
                  <a:lnTo>
                    <a:pt x="1715" y="9978"/>
                  </a:lnTo>
                  <a:cubicBezTo>
                    <a:pt x="1715" y="9787"/>
                    <a:pt x="1881" y="9621"/>
                    <a:pt x="2084" y="9621"/>
                  </a:cubicBezTo>
                  <a:lnTo>
                    <a:pt x="2774" y="9621"/>
                  </a:lnTo>
                  <a:cubicBezTo>
                    <a:pt x="2869" y="9621"/>
                    <a:pt x="2941" y="9549"/>
                    <a:pt x="2941" y="9466"/>
                  </a:cubicBezTo>
                  <a:cubicBezTo>
                    <a:pt x="2941" y="9371"/>
                    <a:pt x="2869" y="9299"/>
                    <a:pt x="2774" y="9299"/>
                  </a:cubicBezTo>
                  <a:lnTo>
                    <a:pt x="2584" y="9299"/>
                  </a:lnTo>
                  <a:lnTo>
                    <a:pt x="2584" y="7858"/>
                  </a:lnTo>
                  <a:lnTo>
                    <a:pt x="2631" y="7835"/>
                  </a:lnTo>
                  <a:cubicBezTo>
                    <a:pt x="3012" y="8406"/>
                    <a:pt x="3655" y="8751"/>
                    <a:pt x="4358" y="8751"/>
                  </a:cubicBezTo>
                  <a:cubicBezTo>
                    <a:pt x="5060" y="8751"/>
                    <a:pt x="5679" y="8406"/>
                    <a:pt x="6084" y="7835"/>
                  </a:cubicBezTo>
                  <a:lnTo>
                    <a:pt x="6120" y="7858"/>
                  </a:lnTo>
                  <a:lnTo>
                    <a:pt x="6120" y="9299"/>
                  </a:lnTo>
                  <a:lnTo>
                    <a:pt x="3477" y="9299"/>
                  </a:lnTo>
                  <a:cubicBezTo>
                    <a:pt x="3381" y="9299"/>
                    <a:pt x="3310" y="9371"/>
                    <a:pt x="3310" y="9466"/>
                  </a:cubicBezTo>
                  <a:cubicBezTo>
                    <a:pt x="3310" y="9549"/>
                    <a:pt x="3381" y="9621"/>
                    <a:pt x="3477" y="9621"/>
                  </a:cubicBezTo>
                  <a:lnTo>
                    <a:pt x="6632" y="9621"/>
                  </a:lnTo>
                  <a:cubicBezTo>
                    <a:pt x="6822" y="9621"/>
                    <a:pt x="6989" y="9787"/>
                    <a:pt x="6989" y="9978"/>
                  </a:cubicBezTo>
                  <a:lnTo>
                    <a:pt x="6989" y="11037"/>
                  </a:lnTo>
                  <a:cubicBezTo>
                    <a:pt x="6989" y="11133"/>
                    <a:pt x="7060" y="11204"/>
                    <a:pt x="7156" y="11204"/>
                  </a:cubicBezTo>
                  <a:cubicBezTo>
                    <a:pt x="7239" y="11204"/>
                    <a:pt x="7310" y="11133"/>
                    <a:pt x="7310" y="11037"/>
                  </a:cubicBezTo>
                  <a:lnTo>
                    <a:pt x="7310" y="8216"/>
                  </a:lnTo>
                  <a:lnTo>
                    <a:pt x="7751" y="8347"/>
                  </a:lnTo>
                  <a:cubicBezTo>
                    <a:pt x="8120" y="8454"/>
                    <a:pt x="8382" y="8811"/>
                    <a:pt x="8382" y="9192"/>
                  </a:cubicBezTo>
                  <a:lnTo>
                    <a:pt x="8382" y="11037"/>
                  </a:lnTo>
                  <a:cubicBezTo>
                    <a:pt x="8382" y="11133"/>
                    <a:pt x="8465" y="11204"/>
                    <a:pt x="8549" y="11204"/>
                  </a:cubicBezTo>
                  <a:cubicBezTo>
                    <a:pt x="8644" y="11204"/>
                    <a:pt x="8715" y="11133"/>
                    <a:pt x="8715" y="11037"/>
                  </a:cubicBezTo>
                  <a:lnTo>
                    <a:pt x="8715" y="9192"/>
                  </a:lnTo>
                  <a:cubicBezTo>
                    <a:pt x="8775" y="8656"/>
                    <a:pt x="8418" y="8180"/>
                    <a:pt x="7894" y="8037"/>
                  </a:cubicBezTo>
                  <a:lnTo>
                    <a:pt x="6048" y="7489"/>
                  </a:lnTo>
                  <a:cubicBezTo>
                    <a:pt x="5906" y="7442"/>
                    <a:pt x="5798" y="7287"/>
                    <a:pt x="5798" y="7144"/>
                  </a:cubicBezTo>
                  <a:lnTo>
                    <a:pt x="5798" y="6382"/>
                  </a:lnTo>
                  <a:cubicBezTo>
                    <a:pt x="6358" y="6001"/>
                    <a:pt x="6739" y="5382"/>
                    <a:pt x="6822" y="4715"/>
                  </a:cubicBezTo>
                  <a:lnTo>
                    <a:pt x="6929" y="4715"/>
                  </a:lnTo>
                  <a:cubicBezTo>
                    <a:pt x="7263" y="4715"/>
                    <a:pt x="7525" y="4477"/>
                    <a:pt x="7561" y="4179"/>
                  </a:cubicBezTo>
                  <a:cubicBezTo>
                    <a:pt x="7572" y="4013"/>
                    <a:pt x="7513" y="3834"/>
                    <a:pt x="7406" y="3715"/>
                  </a:cubicBezTo>
                  <a:cubicBezTo>
                    <a:pt x="7346" y="3656"/>
                    <a:pt x="7287" y="3608"/>
                    <a:pt x="7215" y="3572"/>
                  </a:cubicBezTo>
                  <a:lnTo>
                    <a:pt x="7215" y="3310"/>
                  </a:lnTo>
                  <a:lnTo>
                    <a:pt x="7572" y="3310"/>
                  </a:lnTo>
                  <a:cubicBezTo>
                    <a:pt x="7656" y="3310"/>
                    <a:pt x="7739" y="3239"/>
                    <a:pt x="7739" y="3155"/>
                  </a:cubicBezTo>
                  <a:cubicBezTo>
                    <a:pt x="7739" y="3060"/>
                    <a:pt x="7656" y="2989"/>
                    <a:pt x="7572" y="2989"/>
                  </a:cubicBezTo>
                  <a:lnTo>
                    <a:pt x="7382" y="2989"/>
                  </a:lnTo>
                  <a:cubicBezTo>
                    <a:pt x="7346" y="2346"/>
                    <a:pt x="7096" y="1727"/>
                    <a:pt x="6679" y="1227"/>
                  </a:cubicBezTo>
                  <a:lnTo>
                    <a:pt x="6679" y="1215"/>
                  </a:lnTo>
                  <a:cubicBezTo>
                    <a:pt x="6679" y="1048"/>
                    <a:pt x="6608" y="905"/>
                    <a:pt x="6465" y="798"/>
                  </a:cubicBezTo>
                  <a:lnTo>
                    <a:pt x="6084" y="524"/>
                  </a:lnTo>
                  <a:cubicBezTo>
                    <a:pt x="6024" y="487"/>
                    <a:pt x="5964" y="463"/>
                    <a:pt x="5900" y="463"/>
                  </a:cubicBezTo>
                  <a:cubicBezTo>
                    <a:pt x="5864" y="463"/>
                    <a:pt x="5826" y="471"/>
                    <a:pt x="5786" y="488"/>
                  </a:cubicBezTo>
                  <a:cubicBezTo>
                    <a:pt x="5775" y="488"/>
                    <a:pt x="5775" y="500"/>
                    <a:pt x="5751" y="500"/>
                  </a:cubicBezTo>
                  <a:cubicBezTo>
                    <a:pt x="5536" y="381"/>
                    <a:pt x="5310" y="310"/>
                    <a:pt x="5072" y="250"/>
                  </a:cubicBezTo>
                  <a:cubicBezTo>
                    <a:pt x="5024" y="96"/>
                    <a:pt x="4905" y="0"/>
                    <a:pt x="4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5420533" y="4102440"/>
              <a:ext cx="10581" cy="10201"/>
            </a:xfrm>
            <a:custGeom>
              <a:rect b="b" l="l" r="r" t="t"/>
              <a:pathLst>
                <a:path extrusionOk="0" h="322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22"/>
                    <a:pt x="167" y="322"/>
                  </a:cubicBezTo>
                  <a:cubicBezTo>
                    <a:pt x="262" y="322"/>
                    <a:pt x="334" y="251"/>
                    <a:pt x="334" y="167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5554064" y="4102440"/>
              <a:ext cx="10201" cy="10201"/>
            </a:xfrm>
            <a:custGeom>
              <a:rect b="b" l="l" r="r" t="t"/>
              <a:pathLst>
                <a:path extrusionOk="0" h="322" w="32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5" name="Google Shape;435;p13"/>
          <p:cNvGrpSpPr/>
          <p:nvPr/>
        </p:nvGrpSpPr>
        <p:grpSpPr>
          <a:xfrm>
            <a:off x="4896229" y="3785989"/>
            <a:ext cx="278784" cy="354594"/>
            <a:chOff x="4896229" y="3785989"/>
            <a:chExt cx="278784" cy="354594"/>
          </a:xfrm>
        </p:grpSpPr>
        <p:sp>
          <p:nvSpPr>
            <p:cNvPr id="436" name="Google Shape;436;p13"/>
            <p:cNvSpPr/>
            <p:nvPr/>
          </p:nvSpPr>
          <p:spPr>
            <a:xfrm>
              <a:off x="4896229" y="3785989"/>
              <a:ext cx="278784" cy="354594"/>
            </a:xfrm>
            <a:custGeom>
              <a:rect b="b" l="l" r="r" t="t"/>
              <a:pathLst>
                <a:path extrusionOk="0" h="11193" w="8800">
                  <a:moveTo>
                    <a:pt x="4418" y="488"/>
                  </a:moveTo>
                  <a:lnTo>
                    <a:pt x="4763" y="1536"/>
                  </a:lnTo>
                  <a:lnTo>
                    <a:pt x="4442" y="2072"/>
                  </a:lnTo>
                  <a:cubicBezTo>
                    <a:pt x="4442" y="2072"/>
                    <a:pt x="4442" y="2084"/>
                    <a:pt x="4418" y="2084"/>
                  </a:cubicBezTo>
                  <a:cubicBezTo>
                    <a:pt x="4406" y="2084"/>
                    <a:pt x="4406" y="2084"/>
                    <a:pt x="4406" y="2072"/>
                  </a:cubicBezTo>
                  <a:lnTo>
                    <a:pt x="4085" y="1536"/>
                  </a:lnTo>
                  <a:lnTo>
                    <a:pt x="4418" y="488"/>
                  </a:lnTo>
                  <a:close/>
                  <a:moveTo>
                    <a:pt x="5049" y="1703"/>
                  </a:moveTo>
                  <a:cubicBezTo>
                    <a:pt x="6120" y="1977"/>
                    <a:pt x="6882" y="2965"/>
                    <a:pt x="6882" y="4084"/>
                  </a:cubicBezTo>
                  <a:lnTo>
                    <a:pt x="6882" y="4465"/>
                  </a:lnTo>
                  <a:cubicBezTo>
                    <a:pt x="6823" y="4501"/>
                    <a:pt x="6787" y="4560"/>
                    <a:pt x="6787" y="4620"/>
                  </a:cubicBezTo>
                  <a:cubicBezTo>
                    <a:pt x="6787" y="4703"/>
                    <a:pt x="6871" y="4775"/>
                    <a:pt x="6954" y="4775"/>
                  </a:cubicBezTo>
                  <a:cubicBezTo>
                    <a:pt x="7025" y="4775"/>
                    <a:pt x="7097" y="4810"/>
                    <a:pt x="7168" y="4870"/>
                  </a:cubicBezTo>
                  <a:cubicBezTo>
                    <a:pt x="7228" y="4929"/>
                    <a:pt x="7240" y="5001"/>
                    <a:pt x="7240" y="5072"/>
                  </a:cubicBezTo>
                  <a:cubicBezTo>
                    <a:pt x="7228" y="5215"/>
                    <a:pt x="7085" y="5334"/>
                    <a:pt x="6942" y="5334"/>
                  </a:cubicBezTo>
                  <a:lnTo>
                    <a:pt x="6871" y="5334"/>
                  </a:lnTo>
                  <a:lnTo>
                    <a:pt x="6871" y="5310"/>
                  </a:lnTo>
                  <a:cubicBezTo>
                    <a:pt x="6871" y="5227"/>
                    <a:pt x="6787" y="5156"/>
                    <a:pt x="6704" y="5156"/>
                  </a:cubicBezTo>
                  <a:cubicBezTo>
                    <a:pt x="6609" y="5156"/>
                    <a:pt x="6537" y="5227"/>
                    <a:pt x="6537" y="5310"/>
                  </a:cubicBezTo>
                  <a:cubicBezTo>
                    <a:pt x="6537" y="6477"/>
                    <a:pt x="5585" y="7430"/>
                    <a:pt x="4430" y="7430"/>
                  </a:cubicBezTo>
                  <a:cubicBezTo>
                    <a:pt x="3263" y="7418"/>
                    <a:pt x="2310" y="6465"/>
                    <a:pt x="2310" y="5298"/>
                  </a:cubicBezTo>
                  <a:cubicBezTo>
                    <a:pt x="2310" y="5215"/>
                    <a:pt x="2239" y="5132"/>
                    <a:pt x="2144" y="5132"/>
                  </a:cubicBezTo>
                  <a:cubicBezTo>
                    <a:pt x="2060" y="5132"/>
                    <a:pt x="1989" y="5215"/>
                    <a:pt x="1989" y="5298"/>
                  </a:cubicBezTo>
                  <a:lnTo>
                    <a:pt x="1989" y="5310"/>
                  </a:lnTo>
                  <a:lnTo>
                    <a:pt x="1882" y="5310"/>
                  </a:lnTo>
                  <a:cubicBezTo>
                    <a:pt x="1810" y="5310"/>
                    <a:pt x="1727" y="5287"/>
                    <a:pt x="1668" y="5227"/>
                  </a:cubicBezTo>
                  <a:cubicBezTo>
                    <a:pt x="1608" y="5168"/>
                    <a:pt x="1596" y="5096"/>
                    <a:pt x="1596" y="5013"/>
                  </a:cubicBezTo>
                  <a:cubicBezTo>
                    <a:pt x="1608" y="4882"/>
                    <a:pt x="1751" y="4763"/>
                    <a:pt x="1894" y="4763"/>
                  </a:cubicBezTo>
                  <a:cubicBezTo>
                    <a:pt x="1989" y="4763"/>
                    <a:pt x="2060" y="4691"/>
                    <a:pt x="2060" y="4596"/>
                  </a:cubicBezTo>
                  <a:cubicBezTo>
                    <a:pt x="2060" y="4525"/>
                    <a:pt x="2013" y="4465"/>
                    <a:pt x="1941" y="4453"/>
                  </a:cubicBezTo>
                  <a:lnTo>
                    <a:pt x="1941" y="4084"/>
                  </a:lnTo>
                  <a:cubicBezTo>
                    <a:pt x="1941" y="2965"/>
                    <a:pt x="2703" y="1977"/>
                    <a:pt x="3775" y="1703"/>
                  </a:cubicBezTo>
                  <a:lnTo>
                    <a:pt x="4108" y="2250"/>
                  </a:lnTo>
                  <a:cubicBezTo>
                    <a:pt x="4168" y="2358"/>
                    <a:pt x="4287" y="2417"/>
                    <a:pt x="4406" y="2417"/>
                  </a:cubicBezTo>
                  <a:cubicBezTo>
                    <a:pt x="4525" y="2417"/>
                    <a:pt x="4644" y="2358"/>
                    <a:pt x="4704" y="2250"/>
                  </a:cubicBezTo>
                  <a:lnTo>
                    <a:pt x="5049" y="1703"/>
                  </a:lnTo>
                  <a:close/>
                  <a:moveTo>
                    <a:pt x="3025" y="7846"/>
                  </a:moveTo>
                  <a:lnTo>
                    <a:pt x="3025" y="7858"/>
                  </a:lnTo>
                  <a:lnTo>
                    <a:pt x="3025" y="8168"/>
                  </a:lnTo>
                  <a:cubicBezTo>
                    <a:pt x="3025" y="8323"/>
                    <a:pt x="2942" y="8454"/>
                    <a:pt x="2787" y="8513"/>
                  </a:cubicBezTo>
                  <a:lnTo>
                    <a:pt x="2418" y="8263"/>
                  </a:lnTo>
                  <a:cubicBezTo>
                    <a:pt x="2310" y="8192"/>
                    <a:pt x="2299" y="8085"/>
                    <a:pt x="2322" y="8001"/>
                  </a:cubicBezTo>
                  <a:cubicBezTo>
                    <a:pt x="2358" y="7930"/>
                    <a:pt x="2418" y="7846"/>
                    <a:pt x="2537" y="7846"/>
                  </a:cubicBezTo>
                  <a:close/>
                  <a:moveTo>
                    <a:pt x="6311" y="7870"/>
                  </a:moveTo>
                  <a:cubicBezTo>
                    <a:pt x="6430" y="7870"/>
                    <a:pt x="6501" y="7954"/>
                    <a:pt x="6525" y="8037"/>
                  </a:cubicBezTo>
                  <a:cubicBezTo>
                    <a:pt x="6549" y="8108"/>
                    <a:pt x="6537" y="8216"/>
                    <a:pt x="6430" y="8287"/>
                  </a:cubicBezTo>
                  <a:lnTo>
                    <a:pt x="6061" y="8549"/>
                  </a:lnTo>
                  <a:cubicBezTo>
                    <a:pt x="5906" y="8466"/>
                    <a:pt x="5823" y="8335"/>
                    <a:pt x="5823" y="8192"/>
                  </a:cubicBezTo>
                  <a:lnTo>
                    <a:pt x="5823" y="7870"/>
                  </a:lnTo>
                  <a:close/>
                  <a:moveTo>
                    <a:pt x="6406" y="7334"/>
                  </a:moveTo>
                  <a:cubicBezTo>
                    <a:pt x="6894" y="7334"/>
                    <a:pt x="7299" y="7739"/>
                    <a:pt x="7299" y="8227"/>
                  </a:cubicBezTo>
                  <a:cubicBezTo>
                    <a:pt x="7240" y="9049"/>
                    <a:pt x="6716" y="9763"/>
                    <a:pt x="5990" y="10049"/>
                  </a:cubicBezTo>
                  <a:lnTo>
                    <a:pt x="5990" y="9990"/>
                  </a:lnTo>
                  <a:cubicBezTo>
                    <a:pt x="5990" y="9894"/>
                    <a:pt x="5906" y="9823"/>
                    <a:pt x="5823" y="9823"/>
                  </a:cubicBezTo>
                  <a:cubicBezTo>
                    <a:pt x="5739" y="9823"/>
                    <a:pt x="5656" y="9894"/>
                    <a:pt x="5656" y="9990"/>
                  </a:cubicBezTo>
                  <a:lnTo>
                    <a:pt x="5656" y="10132"/>
                  </a:lnTo>
                  <a:cubicBezTo>
                    <a:pt x="5537" y="10156"/>
                    <a:pt x="5418" y="10168"/>
                    <a:pt x="5299" y="10168"/>
                  </a:cubicBezTo>
                  <a:lnTo>
                    <a:pt x="3549" y="10168"/>
                  </a:lnTo>
                  <a:cubicBezTo>
                    <a:pt x="3430" y="10168"/>
                    <a:pt x="3311" y="10156"/>
                    <a:pt x="3192" y="10132"/>
                  </a:cubicBezTo>
                  <a:lnTo>
                    <a:pt x="3192" y="9990"/>
                  </a:lnTo>
                  <a:cubicBezTo>
                    <a:pt x="3192" y="9894"/>
                    <a:pt x="3120" y="9823"/>
                    <a:pt x="3025" y="9823"/>
                  </a:cubicBezTo>
                  <a:cubicBezTo>
                    <a:pt x="2942" y="9823"/>
                    <a:pt x="2858" y="9894"/>
                    <a:pt x="2858" y="9990"/>
                  </a:cubicBezTo>
                  <a:lnTo>
                    <a:pt x="2858" y="10049"/>
                  </a:lnTo>
                  <a:cubicBezTo>
                    <a:pt x="2132" y="9763"/>
                    <a:pt x="1608" y="9061"/>
                    <a:pt x="1608" y="8227"/>
                  </a:cubicBezTo>
                  <a:cubicBezTo>
                    <a:pt x="1608" y="7739"/>
                    <a:pt x="2013" y="7334"/>
                    <a:pt x="2501" y="7334"/>
                  </a:cubicBezTo>
                  <a:lnTo>
                    <a:pt x="3037" y="7334"/>
                  </a:lnTo>
                  <a:lnTo>
                    <a:pt x="3037" y="7358"/>
                  </a:lnTo>
                  <a:lnTo>
                    <a:pt x="3037" y="7549"/>
                  </a:lnTo>
                  <a:lnTo>
                    <a:pt x="2549" y="7549"/>
                  </a:lnTo>
                  <a:cubicBezTo>
                    <a:pt x="2299" y="7549"/>
                    <a:pt x="2084" y="7692"/>
                    <a:pt x="2025" y="7930"/>
                  </a:cubicBezTo>
                  <a:cubicBezTo>
                    <a:pt x="1953" y="8168"/>
                    <a:pt x="2037" y="8406"/>
                    <a:pt x="2251" y="8549"/>
                  </a:cubicBezTo>
                  <a:lnTo>
                    <a:pt x="4156" y="9811"/>
                  </a:lnTo>
                  <a:cubicBezTo>
                    <a:pt x="4239" y="9870"/>
                    <a:pt x="4346" y="9894"/>
                    <a:pt x="4442" y="9894"/>
                  </a:cubicBezTo>
                  <a:cubicBezTo>
                    <a:pt x="4525" y="9894"/>
                    <a:pt x="4632" y="9870"/>
                    <a:pt x="4727" y="9811"/>
                  </a:cubicBezTo>
                  <a:lnTo>
                    <a:pt x="5228" y="9466"/>
                  </a:lnTo>
                  <a:cubicBezTo>
                    <a:pt x="5299" y="9418"/>
                    <a:pt x="5323" y="9323"/>
                    <a:pt x="5275" y="9239"/>
                  </a:cubicBezTo>
                  <a:cubicBezTo>
                    <a:pt x="5247" y="9197"/>
                    <a:pt x="5197" y="9175"/>
                    <a:pt x="5146" y="9175"/>
                  </a:cubicBezTo>
                  <a:cubicBezTo>
                    <a:pt x="5112" y="9175"/>
                    <a:pt x="5077" y="9185"/>
                    <a:pt x="5049" y="9204"/>
                  </a:cubicBezTo>
                  <a:lnTo>
                    <a:pt x="4549" y="9537"/>
                  </a:lnTo>
                  <a:cubicBezTo>
                    <a:pt x="4519" y="9561"/>
                    <a:pt x="4480" y="9573"/>
                    <a:pt x="4442" y="9573"/>
                  </a:cubicBezTo>
                  <a:cubicBezTo>
                    <a:pt x="4403" y="9573"/>
                    <a:pt x="4364" y="9561"/>
                    <a:pt x="4335" y="9537"/>
                  </a:cubicBezTo>
                  <a:lnTo>
                    <a:pt x="3120" y="8727"/>
                  </a:lnTo>
                  <a:cubicBezTo>
                    <a:pt x="3275" y="8585"/>
                    <a:pt x="3382" y="8394"/>
                    <a:pt x="3382" y="8192"/>
                  </a:cubicBezTo>
                  <a:lnTo>
                    <a:pt x="3382" y="7501"/>
                  </a:lnTo>
                  <a:cubicBezTo>
                    <a:pt x="3715" y="7668"/>
                    <a:pt x="4061" y="7739"/>
                    <a:pt x="4454" y="7739"/>
                  </a:cubicBezTo>
                  <a:cubicBezTo>
                    <a:pt x="4835" y="7739"/>
                    <a:pt x="5204" y="7656"/>
                    <a:pt x="5525" y="7501"/>
                  </a:cubicBezTo>
                  <a:lnTo>
                    <a:pt x="5525" y="8192"/>
                  </a:lnTo>
                  <a:cubicBezTo>
                    <a:pt x="5525" y="8394"/>
                    <a:pt x="5632" y="8597"/>
                    <a:pt x="5799" y="8727"/>
                  </a:cubicBezTo>
                  <a:lnTo>
                    <a:pt x="5692" y="8799"/>
                  </a:lnTo>
                  <a:cubicBezTo>
                    <a:pt x="5609" y="8847"/>
                    <a:pt x="5597" y="8942"/>
                    <a:pt x="5644" y="9025"/>
                  </a:cubicBezTo>
                  <a:cubicBezTo>
                    <a:pt x="5680" y="9061"/>
                    <a:pt x="5728" y="9097"/>
                    <a:pt x="5775" y="9097"/>
                  </a:cubicBezTo>
                  <a:cubicBezTo>
                    <a:pt x="5811" y="9097"/>
                    <a:pt x="5835" y="9085"/>
                    <a:pt x="5870" y="9061"/>
                  </a:cubicBezTo>
                  <a:lnTo>
                    <a:pt x="6656" y="8549"/>
                  </a:lnTo>
                  <a:cubicBezTo>
                    <a:pt x="6871" y="8406"/>
                    <a:pt x="6954" y="8156"/>
                    <a:pt x="6882" y="7930"/>
                  </a:cubicBezTo>
                  <a:cubicBezTo>
                    <a:pt x="6799" y="7704"/>
                    <a:pt x="6597" y="7549"/>
                    <a:pt x="6359" y="7549"/>
                  </a:cubicBezTo>
                  <a:lnTo>
                    <a:pt x="5870" y="7549"/>
                  </a:lnTo>
                  <a:lnTo>
                    <a:pt x="5870" y="7358"/>
                  </a:lnTo>
                  <a:lnTo>
                    <a:pt x="5870" y="7334"/>
                  </a:lnTo>
                  <a:close/>
                  <a:moveTo>
                    <a:pt x="4406" y="0"/>
                  </a:moveTo>
                  <a:cubicBezTo>
                    <a:pt x="4311" y="0"/>
                    <a:pt x="4215" y="72"/>
                    <a:pt x="4168" y="167"/>
                  </a:cubicBezTo>
                  <a:lnTo>
                    <a:pt x="3775" y="1358"/>
                  </a:lnTo>
                  <a:cubicBezTo>
                    <a:pt x="2501" y="1643"/>
                    <a:pt x="1596" y="2786"/>
                    <a:pt x="1596" y="4084"/>
                  </a:cubicBezTo>
                  <a:lnTo>
                    <a:pt x="1596" y="4513"/>
                  </a:lnTo>
                  <a:cubicBezTo>
                    <a:pt x="1406" y="4596"/>
                    <a:pt x="1275" y="4775"/>
                    <a:pt x="1251" y="4989"/>
                  </a:cubicBezTo>
                  <a:cubicBezTo>
                    <a:pt x="1239" y="5156"/>
                    <a:pt x="1298" y="5322"/>
                    <a:pt x="1406" y="5453"/>
                  </a:cubicBezTo>
                  <a:cubicBezTo>
                    <a:pt x="1525" y="5572"/>
                    <a:pt x="1691" y="5644"/>
                    <a:pt x="1846" y="5644"/>
                  </a:cubicBezTo>
                  <a:lnTo>
                    <a:pt x="1965" y="5644"/>
                  </a:lnTo>
                  <a:cubicBezTo>
                    <a:pt x="2049" y="6180"/>
                    <a:pt x="2287" y="6644"/>
                    <a:pt x="2644" y="7013"/>
                  </a:cubicBezTo>
                  <a:lnTo>
                    <a:pt x="2465" y="7013"/>
                  </a:lnTo>
                  <a:cubicBezTo>
                    <a:pt x="1787" y="7013"/>
                    <a:pt x="1239" y="7561"/>
                    <a:pt x="1239" y="8227"/>
                  </a:cubicBezTo>
                  <a:cubicBezTo>
                    <a:pt x="1239" y="8489"/>
                    <a:pt x="1287" y="8727"/>
                    <a:pt x="1358" y="8942"/>
                  </a:cubicBezTo>
                  <a:lnTo>
                    <a:pt x="882" y="9085"/>
                  </a:lnTo>
                  <a:cubicBezTo>
                    <a:pt x="358" y="9228"/>
                    <a:pt x="1" y="9704"/>
                    <a:pt x="1" y="10240"/>
                  </a:cubicBezTo>
                  <a:lnTo>
                    <a:pt x="1" y="11025"/>
                  </a:lnTo>
                  <a:cubicBezTo>
                    <a:pt x="1" y="11121"/>
                    <a:pt x="84" y="11192"/>
                    <a:pt x="167" y="11192"/>
                  </a:cubicBezTo>
                  <a:cubicBezTo>
                    <a:pt x="263" y="11192"/>
                    <a:pt x="334" y="11121"/>
                    <a:pt x="334" y="11025"/>
                  </a:cubicBezTo>
                  <a:lnTo>
                    <a:pt x="334" y="10240"/>
                  </a:lnTo>
                  <a:cubicBezTo>
                    <a:pt x="334" y="9847"/>
                    <a:pt x="596" y="9489"/>
                    <a:pt x="977" y="9394"/>
                  </a:cubicBezTo>
                  <a:lnTo>
                    <a:pt x="1477" y="9239"/>
                  </a:lnTo>
                  <a:cubicBezTo>
                    <a:pt x="1751" y="9775"/>
                    <a:pt x="2239" y="10192"/>
                    <a:pt x="2822" y="10382"/>
                  </a:cubicBezTo>
                  <a:lnTo>
                    <a:pt x="2822" y="11025"/>
                  </a:lnTo>
                  <a:cubicBezTo>
                    <a:pt x="2822" y="11121"/>
                    <a:pt x="2894" y="11192"/>
                    <a:pt x="2977" y="11192"/>
                  </a:cubicBezTo>
                  <a:cubicBezTo>
                    <a:pt x="3072" y="11192"/>
                    <a:pt x="3144" y="11121"/>
                    <a:pt x="3144" y="11025"/>
                  </a:cubicBezTo>
                  <a:lnTo>
                    <a:pt x="3144" y="10466"/>
                  </a:lnTo>
                  <a:cubicBezTo>
                    <a:pt x="3263" y="10478"/>
                    <a:pt x="3382" y="10490"/>
                    <a:pt x="3501" y="10490"/>
                  </a:cubicBezTo>
                  <a:lnTo>
                    <a:pt x="5263" y="10490"/>
                  </a:lnTo>
                  <a:cubicBezTo>
                    <a:pt x="5382" y="10490"/>
                    <a:pt x="5501" y="10478"/>
                    <a:pt x="5620" y="10466"/>
                  </a:cubicBezTo>
                  <a:lnTo>
                    <a:pt x="5620" y="11025"/>
                  </a:lnTo>
                  <a:cubicBezTo>
                    <a:pt x="5620" y="11121"/>
                    <a:pt x="5692" y="11192"/>
                    <a:pt x="5775" y="11192"/>
                  </a:cubicBezTo>
                  <a:cubicBezTo>
                    <a:pt x="5870" y="11192"/>
                    <a:pt x="5942" y="11121"/>
                    <a:pt x="5942" y="11025"/>
                  </a:cubicBezTo>
                  <a:lnTo>
                    <a:pt x="5942" y="10382"/>
                  </a:lnTo>
                  <a:cubicBezTo>
                    <a:pt x="6525" y="10192"/>
                    <a:pt x="7013" y="9775"/>
                    <a:pt x="7287" y="9239"/>
                  </a:cubicBezTo>
                  <a:lnTo>
                    <a:pt x="7787" y="9394"/>
                  </a:lnTo>
                  <a:cubicBezTo>
                    <a:pt x="8156" y="9489"/>
                    <a:pt x="8430" y="9847"/>
                    <a:pt x="8430" y="10240"/>
                  </a:cubicBezTo>
                  <a:lnTo>
                    <a:pt x="8430" y="11025"/>
                  </a:lnTo>
                  <a:cubicBezTo>
                    <a:pt x="8430" y="11121"/>
                    <a:pt x="8502" y="11192"/>
                    <a:pt x="8585" y="11192"/>
                  </a:cubicBezTo>
                  <a:cubicBezTo>
                    <a:pt x="8680" y="11192"/>
                    <a:pt x="8752" y="11121"/>
                    <a:pt x="8752" y="11025"/>
                  </a:cubicBezTo>
                  <a:lnTo>
                    <a:pt x="8752" y="10240"/>
                  </a:lnTo>
                  <a:cubicBezTo>
                    <a:pt x="8799" y="9704"/>
                    <a:pt x="8442" y="9228"/>
                    <a:pt x="7918" y="9085"/>
                  </a:cubicBezTo>
                  <a:lnTo>
                    <a:pt x="7442" y="8942"/>
                  </a:lnTo>
                  <a:cubicBezTo>
                    <a:pt x="7514" y="8727"/>
                    <a:pt x="7561" y="8489"/>
                    <a:pt x="7561" y="8227"/>
                  </a:cubicBezTo>
                  <a:cubicBezTo>
                    <a:pt x="7561" y="7561"/>
                    <a:pt x="7013" y="7013"/>
                    <a:pt x="6347" y="7013"/>
                  </a:cubicBezTo>
                  <a:lnTo>
                    <a:pt x="6168" y="7013"/>
                  </a:lnTo>
                  <a:cubicBezTo>
                    <a:pt x="6525" y="6644"/>
                    <a:pt x="6763" y="6180"/>
                    <a:pt x="6835" y="5644"/>
                  </a:cubicBezTo>
                  <a:lnTo>
                    <a:pt x="6942" y="5644"/>
                  </a:lnTo>
                  <a:cubicBezTo>
                    <a:pt x="7263" y="5644"/>
                    <a:pt x="7537" y="5406"/>
                    <a:pt x="7561" y="5108"/>
                  </a:cubicBezTo>
                  <a:cubicBezTo>
                    <a:pt x="7573" y="4941"/>
                    <a:pt x="7514" y="4763"/>
                    <a:pt x="7418" y="4644"/>
                  </a:cubicBezTo>
                  <a:cubicBezTo>
                    <a:pt x="7359" y="4584"/>
                    <a:pt x="7299" y="4536"/>
                    <a:pt x="7216" y="4489"/>
                  </a:cubicBezTo>
                  <a:lnTo>
                    <a:pt x="7216" y="4084"/>
                  </a:lnTo>
                  <a:cubicBezTo>
                    <a:pt x="7216" y="2786"/>
                    <a:pt x="6311" y="1643"/>
                    <a:pt x="5049" y="1358"/>
                  </a:cubicBezTo>
                  <a:lnTo>
                    <a:pt x="4644" y="167"/>
                  </a:lnTo>
                  <a:cubicBezTo>
                    <a:pt x="4620" y="60"/>
                    <a:pt x="4513" y="0"/>
                    <a:pt x="4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4997700" y="3932319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0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3"/>
            <p:cNvSpPr/>
            <p:nvPr/>
          </p:nvSpPr>
          <p:spPr>
            <a:xfrm>
              <a:off x="5064830" y="3932319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60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3"/>
            <p:cNvSpPr/>
            <p:nvPr/>
          </p:nvSpPr>
          <p:spPr>
            <a:xfrm>
              <a:off x="5013160" y="3970905"/>
              <a:ext cx="46063" cy="16157"/>
            </a:xfrm>
            <a:custGeom>
              <a:rect b="b" l="l" r="r" t="t"/>
              <a:pathLst>
                <a:path extrusionOk="0" h="510" w="1454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212"/>
                    <a:pt x="60" y="283"/>
                  </a:cubicBezTo>
                  <a:cubicBezTo>
                    <a:pt x="215" y="414"/>
                    <a:pt x="453" y="509"/>
                    <a:pt x="703" y="509"/>
                  </a:cubicBezTo>
                  <a:cubicBezTo>
                    <a:pt x="977" y="509"/>
                    <a:pt x="1215" y="414"/>
                    <a:pt x="1346" y="283"/>
                  </a:cubicBezTo>
                  <a:cubicBezTo>
                    <a:pt x="1429" y="223"/>
                    <a:pt x="1453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4991649" y="3915370"/>
              <a:ext cx="28322" cy="16252"/>
            </a:xfrm>
            <a:custGeom>
              <a:rect b="b" l="l" r="r" t="t"/>
              <a:pathLst>
                <a:path extrusionOk="0" h="513" w="894">
                  <a:moveTo>
                    <a:pt x="177" y="0"/>
                  </a:moveTo>
                  <a:cubicBezTo>
                    <a:pt x="109" y="0"/>
                    <a:pt x="52" y="45"/>
                    <a:pt x="25" y="119"/>
                  </a:cubicBezTo>
                  <a:cubicBezTo>
                    <a:pt x="1" y="202"/>
                    <a:pt x="37" y="298"/>
                    <a:pt x="132" y="322"/>
                  </a:cubicBezTo>
                  <a:lnTo>
                    <a:pt x="656" y="500"/>
                  </a:lnTo>
                  <a:cubicBezTo>
                    <a:pt x="668" y="500"/>
                    <a:pt x="680" y="512"/>
                    <a:pt x="703" y="512"/>
                  </a:cubicBezTo>
                  <a:cubicBezTo>
                    <a:pt x="775" y="512"/>
                    <a:pt x="834" y="476"/>
                    <a:pt x="846" y="393"/>
                  </a:cubicBezTo>
                  <a:cubicBezTo>
                    <a:pt x="894" y="310"/>
                    <a:pt x="846" y="202"/>
                    <a:pt x="763" y="191"/>
                  </a:cubicBezTo>
                  <a:lnTo>
                    <a:pt x="239" y="12"/>
                  </a:lnTo>
                  <a:cubicBezTo>
                    <a:pt x="218" y="4"/>
                    <a:pt x="197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5052760" y="3915370"/>
              <a:ext cx="28322" cy="16252"/>
            </a:xfrm>
            <a:custGeom>
              <a:rect b="b" l="l" r="r" t="t"/>
              <a:pathLst>
                <a:path extrusionOk="0" h="513" w="894">
                  <a:moveTo>
                    <a:pt x="718" y="0"/>
                  </a:moveTo>
                  <a:cubicBezTo>
                    <a:pt x="698" y="0"/>
                    <a:pt x="677" y="4"/>
                    <a:pt x="656" y="12"/>
                  </a:cubicBezTo>
                  <a:lnTo>
                    <a:pt x="144" y="191"/>
                  </a:lnTo>
                  <a:cubicBezTo>
                    <a:pt x="48" y="214"/>
                    <a:pt x="1" y="310"/>
                    <a:pt x="36" y="393"/>
                  </a:cubicBezTo>
                  <a:cubicBezTo>
                    <a:pt x="60" y="476"/>
                    <a:pt x="120" y="512"/>
                    <a:pt x="179" y="512"/>
                  </a:cubicBezTo>
                  <a:cubicBezTo>
                    <a:pt x="191" y="512"/>
                    <a:pt x="215" y="512"/>
                    <a:pt x="227" y="500"/>
                  </a:cubicBezTo>
                  <a:lnTo>
                    <a:pt x="751" y="322"/>
                  </a:lnTo>
                  <a:cubicBezTo>
                    <a:pt x="858" y="298"/>
                    <a:pt x="894" y="191"/>
                    <a:pt x="870" y="119"/>
                  </a:cubicBezTo>
                  <a:cubicBezTo>
                    <a:pt x="842" y="45"/>
                    <a:pt x="786" y="0"/>
                    <a:pt x="7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" name="Google Shape;442;p13"/>
          <p:cNvGrpSpPr/>
          <p:nvPr/>
        </p:nvGrpSpPr>
        <p:grpSpPr>
          <a:xfrm>
            <a:off x="7592387" y="3787858"/>
            <a:ext cx="273874" cy="351204"/>
            <a:chOff x="7592387" y="3787858"/>
            <a:chExt cx="273874" cy="351204"/>
          </a:xfrm>
        </p:grpSpPr>
        <p:sp>
          <p:nvSpPr>
            <p:cNvPr id="443" name="Google Shape;443;p13"/>
            <p:cNvSpPr/>
            <p:nvPr/>
          </p:nvSpPr>
          <p:spPr>
            <a:xfrm>
              <a:off x="7592387" y="3787858"/>
              <a:ext cx="273874" cy="351204"/>
            </a:xfrm>
            <a:custGeom>
              <a:rect b="b" l="l" r="r" t="t"/>
              <a:pathLst>
                <a:path extrusionOk="0" h="11086" w="8645">
                  <a:moveTo>
                    <a:pt x="4692" y="1358"/>
                  </a:moveTo>
                  <a:lnTo>
                    <a:pt x="4692" y="1894"/>
                  </a:lnTo>
                  <a:cubicBezTo>
                    <a:pt x="4692" y="2084"/>
                    <a:pt x="4525" y="2251"/>
                    <a:pt x="4334" y="2251"/>
                  </a:cubicBezTo>
                  <a:cubicBezTo>
                    <a:pt x="4120" y="2251"/>
                    <a:pt x="3977" y="2084"/>
                    <a:pt x="3977" y="1894"/>
                  </a:cubicBezTo>
                  <a:lnTo>
                    <a:pt x="3977" y="1358"/>
                  </a:lnTo>
                  <a:close/>
                  <a:moveTo>
                    <a:pt x="4311" y="334"/>
                  </a:moveTo>
                  <a:lnTo>
                    <a:pt x="6799" y="1001"/>
                  </a:lnTo>
                  <a:lnTo>
                    <a:pt x="7740" y="2561"/>
                  </a:lnTo>
                  <a:lnTo>
                    <a:pt x="7073" y="3227"/>
                  </a:lnTo>
                  <a:lnTo>
                    <a:pt x="7073" y="2418"/>
                  </a:lnTo>
                  <a:cubicBezTo>
                    <a:pt x="7073" y="2239"/>
                    <a:pt x="6918" y="2072"/>
                    <a:pt x="6728" y="2072"/>
                  </a:cubicBezTo>
                  <a:lnTo>
                    <a:pt x="6549" y="2072"/>
                  </a:lnTo>
                  <a:cubicBezTo>
                    <a:pt x="6454" y="2072"/>
                    <a:pt x="6382" y="2144"/>
                    <a:pt x="6382" y="2239"/>
                  </a:cubicBezTo>
                  <a:cubicBezTo>
                    <a:pt x="6382" y="2322"/>
                    <a:pt x="6454" y="2394"/>
                    <a:pt x="6549" y="2394"/>
                  </a:cubicBezTo>
                  <a:lnTo>
                    <a:pt x="6728" y="2394"/>
                  </a:lnTo>
                  <a:cubicBezTo>
                    <a:pt x="6728" y="2394"/>
                    <a:pt x="6739" y="2394"/>
                    <a:pt x="6739" y="2418"/>
                  </a:cubicBezTo>
                  <a:lnTo>
                    <a:pt x="6739" y="3108"/>
                  </a:lnTo>
                  <a:lnTo>
                    <a:pt x="1870" y="3108"/>
                  </a:lnTo>
                  <a:lnTo>
                    <a:pt x="1870" y="2418"/>
                  </a:lnTo>
                  <a:cubicBezTo>
                    <a:pt x="1870" y="2418"/>
                    <a:pt x="1870" y="2394"/>
                    <a:pt x="1894" y="2394"/>
                  </a:cubicBezTo>
                  <a:lnTo>
                    <a:pt x="3858" y="2394"/>
                  </a:lnTo>
                  <a:cubicBezTo>
                    <a:pt x="3977" y="2501"/>
                    <a:pt x="4132" y="2572"/>
                    <a:pt x="4299" y="2572"/>
                  </a:cubicBezTo>
                  <a:cubicBezTo>
                    <a:pt x="4477" y="2572"/>
                    <a:pt x="4632" y="2513"/>
                    <a:pt x="4751" y="2394"/>
                  </a:cubicBezTo>
                  <a:lnTo>
                    <a:pt x="5847" y="2394"/>
                  </a:lnTo>
                  <a:cubicBezTo>
                    <a:pt x="5942" y="2394"/>
                    <a:pt x="6013" y="2322"/>
                    <a:pt x="6013" y="2239"/>
                  </a:cubicBezTo>
                  <a:cubicBezTo>
                    <a:pt x="6013" y="2144"/>
                    <a:pt x="5942" y="2072"/>
                    <a:pt x="5847" y="2072"/>
                  </a:cubicBezTo>
                  <a:lnTo>
                    <a:pt x="4942" y="2072"/>
                  </a:lnTo>
                  <a:cubicBezTo>
                    <a:pt x="4954" y="2013"/>
                    <a:pt x="4965" y="1953"/>
                    <a:pt x="4965" y="1894"/>
                  </a:cubicBezTo>
                  <a:lnTo>
                    <a:pt x="4965" y="1191"/>
                  </a:lnTo>
                  <a:cubicBezTo>
                    <a:pt x="4965" y="1096"/>
                    <a:pt x="4894" y="1025"/>
                    <a:pt x="4811" y="1025"/>
                  </a:cubicBezTo>
                  <a:lnTo>
                    <a:pt x="3763" y="1025"/>
                  </a:lnTo>
                  <a:cubicBezTo>
                    <a:pt x="3680" y="1025"/>
                    <a:pt x="3596" y="1096"/>
                    <a:pt x="3596" y="1191"/>
                  </a:cubicBezTo>
                  <a:lnTo>
                    <a:pt x="3596" y="1894"/>
                  </a:lnTo>
                  <a:cubicBezTo>
                    <a:pt x="3596" y="1953"/>
                    <a:pt x="3620" y="2013"/>
                    <a:pt x="3632" y="2072"/>
                  </a:cubicBezTo>
                  <a:lnTo>
                    <a:pt x="1858" y="2072"/>
                  </a:lnTo>
                  <a:cubicBezTo>
                    <a:pt x="1679" y="2072"/>
                    <a:pt x="1513" y="2215"/>
                    <a:pt x="1513" y="2418"/>
                  </a:cubicBezTo>
                  <a:lnTo>
                    <a:pt x="1513" y="3227"/>
                  </a:lnTo>
                  <a:lnTo>
                    <a:pt x="894" y="2561"/>
                  </a:lnTo>
                  <a:lnTo>
                    <a:pt x="1834" y="1001"/>
                  </a:lnTo>
                  <a:lnTo>
                    <a:pt x="4311" y="334"/>
                  </a:lnTo>
                  <a:close/>
                  <a:moveTo>
                    <a:pt x="6680" y="3442"/>
                  </a:moveTo>
                  <a:cubicBezTo>
                    <a:pt x="6561" y="3561"/>
                    <a:pt x="6323" y="3668"/>
                    <a:pt x="6120" y="3739"/>
                  </a:cubicBezTo>
                  <a:cubicBezTo>
                    <a:pt x="5644" y="3906"/>
                    <a:pt x="5013" y="3977"/>
                    <a:pt x="4334" y="3977"/>
                  </a:cubicBezTo>
                  <a:cubicBezTo>
                    <a:pt x="3644" y="3977"/>
                    <a:pt x="3025" y="3882"/>
                    <a:pt x="2548" y="3739"/>
                  </a:cubicBezTo>
                  <a:cubicBezTo>
                    <a:pt x="2334" y="3668"/>
                    <a:pt x="2096" y="3561"/>
                    <a:pt x="1977" y="3442"/>
                  </a:cubicBezTo>
                  <a:close/>
                  <a:moveTo>
                    <a:pt x="1906" y="3787"/>
                  </a:moveTo>
                  <a:cubicBezTo>
                    <a:pt x="1977" y="3858"/>
                    <a:pt x="2108" y="3918"/>
                    <a:pt x="2263" y="3977"/>
                  </a:cubicBezTo>
                  <a:lnTo>
                    <a:pt x="2263" y="4144"/>
                  </a:lnTo>
                  <a:cubicBezTo>
                    <a:pt x="2263" y="4239"/>
                    <a:pt x="2167" y="4323"/>
                    <a:pt x="2084" y="4323"/>
                  </a:cubicBezTo>
                  <a:lnTo>
                    <a:pt x="1906" y="4323"/>
                  </a:lnTo>
                  <a:lnTo>
                    <a:pt x="1906" y="3787"/>
                  </a:lnTo>
                  <a:close/>
                  <a:moveTo>
                    <a:pt x="6775" y="3787"/>
                  </a:moveTo>
                  <a:lnTo>
                    <a:pt x="6775" y="4323"/>
                  </a:lnTo>
                  <a:lnTo>
                    <a:pt x="6597" y="4323"/>
                  </a:lnTo>
                  <a:cubicBezTo>
                    <a:pt x="6489" y="4323"/>
                    <a:pt x="6418" y="4227"/>
                    <a:pt x="6418" y="4144"/>
                  </a:cubicBezTo>
                  <a:lnTo>
                    <a:pt x="6418" y="3977"/>
                  </a:lnTo>
                  <a:lnTo>
                    <a:pt x="6394" y="3977"/>
                  </a:lnTo>
                  <a:cubicBezTo>
                    <a:pt x="6549" y="3918"/>
                    <a:pt x="6668" y="3846"/>
                    <a:pt x="6775" y="3787"/>
                  </a:cubicBezTo>
                  <a:close/>
                  <a:moveTo>
                    <a:pt x="6037" y="4096"/>
                  </a:moveTo>
                  <a:lnTo>
                    <a:pt x="6037" y="4156"/>
                  </a:lnTo>
                  <a:cubicBezTo>
                    <a:pt x="6037" y="4442"/>
                    <a:pt x="6263" y="4656"/>
                    <a:pt x="6549" y="4656"/>
                  </a:cubicBezTo>
                  <a:lnTo>
                    <a:pt x="6799" y="4656"/>
                  </a:lnTo>
                  <a:cubicBezTo>
                    <a:pt x="6870" y="4656"/>
                    <a:pt x="6954" y="4692"/>
                    <a:pt x="7013" y="4751"/>
                  </a:cubicBezTo>
                  <a:cubicBezTo>
                    <a:pt x="7049" y="4811"/>
                    <a:pt x="7085" y="4882"/>
                    <a:pt x="7085" y="4954"/>
                  </a:cubicBezTo>
                  <a:cubicBezTo>
                    <a:pt x="7073" y="5097"/>
                    <a:pt x="6930" y="5192"/>
                    <a:pt x="6787" y="5192"/>
                  </a:cubicBezTo>
                  <a:lnTo>
                    <a:pt x="6716" y="5192"/>
                  </a:lnTo>
                  <a:lnTo>
                    <a:pt x="6716" y="5180"/>
                  </a:lnTo>
                  <a:cubicBezTo>
                    <a:pt x="6716" y="5097"/>
                    <a:pt x="6632" y="5013"/>
                    <a:pt x="6549" y="5013"/>
                  </a:cubicBezTo>
                  <a:cubicBezTo>
                    <a:pt x="6454" y="5013"/>
                    <a:pt x="6382" y="5097"/>
                    <a:pt x="6382" y="5180"/>
                  </a:cubicBezTo>
                  <a:cubicBezTo>
                    <a:pt x="6382" y="6323"/>
                    <a:pt x="5442" y="7264"/>
                    <a:pt x="4299" y="7264"/>
                  </a:cubicBezTo>
                  <a:cubicBezTo>
                    <a:pt x="4292" y="7264"/>
                    <a:pt x="4284" y="7264"/>
                    <a:pt x="4277" y="7264"/>
                  </a:cubicBezTo>
                  <a:cubicBezTo>
                    <a:pt x="3156" y="7264"/>
                    <a:pt x="2227" y="6339"/>
                    <a:pt x="2227" y="5180"/>
                  </a:cubicBezTo>
                  <a:cubicBezTo>
                    <a:pt x="2227" y="5097"/>
                    <a:pt x="2156" y="5013"/>
                    <a:pt x="2072" y="5013"/>
                  </a:cubicBezTo>
                  <a:cubicBezTo>
                    <a:pt x="1977" y="5013"/>
                    <a:pt x="1906" y="5097"/>
                    <a:pt x="1906" y="5180"/>
                  </a:cubicBezTo>
                  <a:lnTo>
                    <a:pt x="1906" y="5192"/>
                  </a:lnTo>
                  <a:lnTo>
                    <a:pt x="1798" y="5192"/>
                  </a:lnTo>
                  <a:cubicBezTo>
                    <a:pt x="1727" y="5192"/>
                    <a:pt x="1656" y="5168"/>
                    <a:pt x="1596" y="5109"/>
                  </a:cubicBezTo>
                  <a:cubicBezTo>
                    <a:pt x="1548" y="5049"/>
                    <a:pt x="1513" y="4978"/>
                    <a:pt x="1513" y="4894"/>
                  </a:cubicBezTo>
                  <a:cubicBezTo>
                    <a:pt x="1536" y="4763"/>
                    <a:pt x="1667" y="4656"/>
                    <a:pt x="1810" y="4656"/>
                  </a:cubicBezTo>
                  <a:lnTo>
                    <a:pt x="2048" y="4656"/>
                  </a:lnTo>
                  <a:cubicBezTo>
                    <a:pt x="2334" y="4656"/>
                    <a:pt x="2560" y="4442"/>
                    <a:pt x="2560" y="4156"/>
                  </a:cubicBezTo>
                  <a:lnTo>
                    <a:pt x="2560" y="4096"/>
                  </a:lnTo>
                  <a:cubicBezTo>
                    <a:pt x="3049" y="4227"/>
                    <a:pt x="3656" y="4323"/>
                    <a:pt x="4299" y="4323"/>
                  </a:cubicBezTo>
                  <a:cubicBezTo>
                    <a:pt x="4942" y="4323"/>
                    <a:pt x="5549" y="4239"/>
                    <a:pt x="6037" y="4096"/>
                  </a:cubicBezTo>
                  <a:close/>
                  <a:moveTo>
                    <a:pt x="2846" y="7859"/>
                  </a:moveTo>
                  <a:lnTo>
                    <a:pt x="4037" y="8526"/>
                  </a:lnTo>
                  <a:lnTo>
                    <a:pt x="3168" y="9264"/>
                  </a:lnTo>
                  <a:lnTo>
                    <a:pt x="3156" y="9264"/>
                  </a:lnTo>
                  <a:lnTo>
                    <a:pt x="2608" y="8311"/>
                  </a:lnTo>
                  <a:lnTo>
                    <a:pt x="2822" y="7859"/>
                  </a:lnTo>
                  <a:close/>
                  <a:moveTo>
                    <a:pt x="5370" y="7371"/>
                  </a:moveTo>
                  <a:lnTo>
                    <a:pt x="5370" y="7716"/>
                  </a:lnTo>
                  <a:lnTo>
                    <a:pt x="5180" y="7811"/>
                  </a:lnTo>
                  <a:cubicBezTo>
                    <a:pt x="5108" y="7859"/>
                    <a:pt x="5073" y="7966"/>
                    <a:pt x="5120" y="8037"/>
                  </a:cubicBezTo>
                  <a:cubicBezTo>
                    <a:pt x="5153" y="8086"/>
                    <a:pt x="5208" y="8119"/>
                    <a:pt x="5266" y="8119"/>
                  </a:cubicBezTo>
                  <a:cubicBezTo>
                    <a:pt x="5293" y="8119"/>
                    <a:pt x="5320" y="8112"/>
                    <a:pt x="5346" y="8097"/>
                  </a:cubicBezTo>
                  <a:lnTo>
                    <a:pt x="5799" y="7847"/>
                  </a:lnTo>
                  <a:lnTo>
                    <a:pt x="5823" y="7847"/>
                  </a:lnTo>
                  <a:lnTo>
                    <a:pt x="6037" y="8287"/>
                  </a:lnTo>
                  <a:lnTo>
                    <a:pt x="5501" y="9264"/>
                  </a:lnTo>
                  <a:lnTo>
                    <a:pt x="5489" y="9264"/>
                  </a:lnTo>
                  <a:lnTo>
                    <a:pt x="4608" y="8514"/>
                  </a:lnTo>
                  <a:lnTo>
                    <a:pt x="4763" y="8442"/>
                  </a:lnTo>
                  <a:cubicBezTo>
                    <a:pt x="4834" y="8395"/>
                    <a:pt x="4870" y="8287"/>
                    <a:pt x="4823" y="8216"/>
                  </a:cubicBezTo>
                  <a:cubicBezTo>
                    <a:pt x="4790" y="8167"/>
                    <a:pt x="4729" y="8135"/>
                    <a:pt x="4671" y="8135"/>
                  </a:cubicBezTo>
                  <a:cubicBezTo>
                    <a:pt x="4645" y="8135"/>
                    <a:pt x="4619" y="8142"/>
                    <a:pt x="4596" y="8157"/>
                  </a:cubicBezTo>
                  <a:lnTo>
                    <a:pt x="4334" y="8311"/>
                  </a:lnTo>
                  <a:lnTo>
                    <a:pt x="3275" y="7728"/>
                  </a:lnTo>
                  <a:lnTo>
                    <a:pt x="3275" y="7371"/>
                  </a:lnTo>
                  <a:cubicBezTo>
                    <a:pt x="3584" y="7514"/>
                    <a:pt x="3942" y="7609"/>
                    <a:pt x="4334" y="7609"/>
                  </a:cubicBezTo>
                  <a:cubicBezTo>
                    <a:pt x="4704" y="7609"/>
                    <a:pt x="5061" y="7514"/>
                    <a:pt x="5370" y="7371"/>
                  </a:cubicBezTo>
                  <a:close/>
                  <a:moveTo>
                    <a:pt x="4311" y="8692"/>
                  </a:moveTo>
                  <a:lnTo>
                    <a:pt x="4668" y="8990"/>
                  </a:lnTo>
                  <a:lnTo>
                    <a:pt x="4596" y="9228"/>
                  </a:lnTo>
                  <a:cubicBezTo>
                    <a:pt x="4573" y="9300"/>
                    <a:pt x="4513" y="9347"/>
                    <a:pt x="4418" y="9347"/>
                  </a:cubicBezTo>
                  <a:lnTo>
                    <a:pt x="4227" y="9347"/>
                  </a:lnTo>
                  <a:cubicBezTo>
                    <a:pt x="4156" y="9347"/>
                    <a:pt x="4072" y="9300"/>
                    <a:pt x="4049" y="9228"/>
                  </a:cubicBezTo>
                  <a:lnTo>
                    <a:pt x="3977" y="8990"/>
                  </a:lnTo>
                  <a:lnTo>
                    <a:pt x="4311" y="8692"/>
                  </a:lnTo>
                  <a:close/>
                  <a:moveTo>
                    <a:pt x="4275" y="1"/>
                  </a:moveTo>
                  <a:lnTo>
                    <a:pt x="1667" y="703"/>
                  </a:lnTo>
                  <a:cubicBezTo>
                    <a:pt x="1620" y="715"/>
                    <a:pt x="1596" y="727"/>
                    <a:pt x="1560" y="775"/>
                  </a:cubicBezTo>
                  <a:lnTo>
                    <a:pt x="513" y="2501"/>
                  </a:lnTo>
                  <a:cubicBezTo>
                    <a:pt x="477" y="2561"/>
                    <a:pt x="489" y="2656"/>
                    <a:pt x="548" y="2692"/>
                  </a:cubicBezTo>
                  <a:lnTo>
                    <a:pt x="1548" y="3692"/>
                  </a:lnTo>
                  <a:lnTo>
                    <a:pt x="1548" y="4394"/>
                  </a:lnTo>
                  <a:cubicBezTo>
                    <a:pt x="1358" y="4477"/>
                    <a:pt x="1215" y="4656"/>
                    <a:pt x="1203" y="4870"/>
                  </a:cubicBezTo>
                  <a:cubicBezTo>
                    <a:pt x="1191" y="5037"/>
                    <a:pt x="1251" y="5216"/>
                    <a:pt x="1358" y="5335"/>
                  </a:cubicBezTo>
                  <a:cubicBezTo>
                    <a:pt x="1477" y="5454"/>
                    <a:pt x="1620" y="5525"/>
                    <a:pt x="1798" y="5525"/>
                  </a:cubicBezTo>
                  <a:lnTo>
                    <a:pt x="1917" y="5525"/>
                  </a:lnTo>
                  <a:cubicBezTo>
                    <a:pt x="2001" y="6204"/>
                    <a:pt x="2394" y="6787"/>
                    <a:pt x="2929" y="7180"/>
                  </a:cubicBezTo>
                  <a:lnTo>
                    <a:pt x="2929" y="7549"/>
                  </a:lnTo>
                  <a:cubicBezTo>
                    <a:pt x="2894" y="7531"/>
                    <a:pt x="2861" y="7523"/>
                    <a:pt x="2827" y="7523"/>
                  </a:cubicBezTo>
                  <a:cubicBezTo>
                    <a:pt x="2793" y="7523"/>
                    <a:pt x="2757" y="7531"/>
                    <a:pt x="2715" y="7549"/>
                  </a:cubicBezTo>
                  <a:cubicBezTo>
                    <a:pt x="2632" y="7573"/>
                    <a:pt x="2560" y="7633"/>
                    <a:pt x="2525" y="7716"/>
                  </a:cubicBezTo>
                  <a:lnTo>
                    <a:pt x="2275" y="8216"/>
                  </a:lnTo>
                  <a:lnTo>
                    <a:pt x="858" y="8633"/>
                  </a:lnTo>
                  <a:cubicBezTo>
                    <a:pt x="358" y="8788"/>
                    <a:pt x="1" y="9264"/>
                    <a:pt x="1" y="9776"/>
                  </a:cubicBezTo>
                  <a:lnTo>
                    <a:pt x="1" y="10907"/>
                  </a:lnTo>
                  <a:cubicBezTo>
                    <a:pt x="1" y="11002"/>
                    <a:pt x="72" y="11074"/>
                    <a:pt x="155" y="11074"/>
                  </a:cubicBezTo>
                  <a:cubicBezTo>
                    <a:pt x="251" y="11074"/>
                    <a:pt x="322" y="11002"/>
                    <a:pt x="322" y="10907"/>
                  </a:cubicBezTo>
                  <a:lnTo>
                    <a:pt x="322" y="9776"/>
                  </a:lnTo>
                  <a:cubicBezTo>
                    <a:pt x="322" y="9621"/>
                    <a:pt x="370" y="9466"/>
                    <a:pt x="441" y="9335"/>
                  </a:cubicBezTo>
                  <a:lnTo>
                    <a:pt x="1370" y="10121"/>
                  </a:lnTo>
                  <a:cubicBezTo>
                    <a:pt x="1489" y="10228"/>
                    <a:pt x="1548" y="10371"/>
                    <a:pt x="1548" y="10526"/>
                  </a:cubicBezTo>
                  <a:lnTo>
                    <a:pt x="1548" y="10895"/>
                  </a:lnTo>
                  <a:cubicBezTo>
                    <a:pt x="1548" y="10990"/>
                    <a:pt x="1620" y="11062"/>
                    <a:pt x="1703" y="11062"/>
                  </a:cubicBezTo>
                  <a:cubicBezTo>
                    <a:pt x="1798" y="11062"/>
                    <a:pt x="1870" y="10990"/>
                    <a:pt x="1870" y="10895"/>
                  </a:cubicBezTo>
                  <a:lnTo>
                    <a:pt x="1870" y="10526"/>
                  </a:lnTo>
                  <a:cubicBezTo>
                    <a:pt x="1870" y="10276"/>
                    <a:pt x="1763" y="10038"/>
                    <a:pt x="1572" y="9871"/>
                  </a:cubicBezTo>
                  <a:lnTo>
                    <a:pt x="655" y="9085"/>
                  </a:lnTo>
                  <a:cubicBezTo>
                    <a:pt x="739" y="9002"/>
                    <a:pt x="834" y="8966"/>
                    <a:pt x="953" y="8930"/>
                  </a:cubicBezTo>
                  <a:lnTo>
                    <a:pt x="2346" y="8514"/>
                  </a:lnTo>
                  <a:lnTo>
                    <a:pt x="2858" y="9407"/>
                  </a:lnTo>
                  <a:cubicBezTo>
                    <a:pt x="2894" y="9502"/>
                    <a:pt x="2989" y="9561"/>
                    <a:pt x="3096" y="9573"/>
                  </a:cubicBezTo>
                  <a:lnTo>
                    <a:pt x="3156" y="9573"/>
                  </a:lnTo>
                  <a:cubicBezTo>
                    <a:pt x="3227" y="9573"/>
                    <a:pt x="3310" y="9538"/>
                    <a:pt x="3370" y="9502"/>
                  </a:cubicBezTo>
                  <a:lnTo>
                    <a:pt x="3703" y="9216"/>
                  </a:lnTo>
                  <a:lnTo>
                    <a:pt x="3751" y="9335"/>
                  </a:lnTo>
                  <a:cubicBezTo>
                    <a:pt x="3775" y="9419"/>
                    <a:pt x="3822" y="9502"/>
                    <a:pt x="3894" y="9561"/>
                  </a:cubicBezTo>
                  <a:lnTo>
                    <a:pt x="3656" y="10883"/>
                  </a:lnTo>
                  <a:cubicBezTo>
                    <a:pt x="3644" y="10966"/>
                    <a:pt x="3703" y="11062"/>
                    <a:pt x="3787" y="11074"/>
                  </a:cubicBezTo>
                  <a:lnTo>
                    <a:pt x="3822" y="11074"/>
                  </a:lnTo>
                  <a:cubicBezTo>
                    <a:pt x="3894" y="11074"/>
                    <a:pt x="3977" y="11014"/>
                    <a:pt x="3989" y="10943"/>
                  </a:cubicBezTo>
                  <a:lnTo>
                    <a:pt x="4203" y="9692"/>
                  </a:lnTo>
                  <a:lnTo>
                    <a:pt x="4465" y="9692"/>
                  </a:lnTo>
                  <a:lnTo>
                    <a:pt x="4680" y="10943"/>
                  </a:lnTo>
                  <a:cubicBezTo>
                    <a:pt x="4704" y="11014"/>
                    <a:pt x="4775" y="11074"/>
                    <a:pt x="4846" y="11074"/>
                  </a:cubicBezTo>
                  <a:lnTo>
                    <a:pt x="4882" y="11074"/>
                  </a:lnTo>
                  <a:cubicBezTo>
                    <a:pt x="4965" y="11062"/>
                    <a:pt x="5025" y="10966"/>
                    <a:pt x="5013" y="10883"/>
                  </a:cubicBezTo>
                  <a:lnTo>
                    <a:pt x="4775" y="9561"/>
                  </a:lnTo>
                  <a:cubicBezTo>
                    <a:pt x="4834" y="9502"/>
                    <a:pt x="4894" y="9419"/>
                    <a:pt x="4906" y="9335"/>
                  </a:cubicBezTo>
                  <a:lnTo>
                    <a:pt x="4942" y="9228"/>
                  </a:lnTo>
                  <a:lnTo>
                    <a:pt x="5263" y="9514"/>
                  </a:lnTo>
                  <a:cubicBezTo>
                    <a:pt x="5323" y="9573"/>
                    <a:pt x="5406" y="9585"/>
                    <a:pt x="5489" y="9585"/>
                  </a:cubicBezTo>
                  <a:lnTo>
                    <a:pt x="5549" y="9585"/>
                  </a:lnTo>
                  <a:cubicBezTo>
                    <a:pt x="5656" y="9573"/>
                    <a:pt x="5727" y="9514"/>
                    <a:pt x="5787" y="9419"/>
                  </a:cubicBezTo>
                  <a:lnTo>
                    <a:pt x="6299" y="8526"/>
                  </a:lnTo>
                  <a:lnTo>
                    <a:pt x="7692" y="8942"/>
                  </a:lnTo>
                  <a:cubicBezTo>
                    <a:pt x="7799" y="8978"/>
                    <a:pt x="7906" y="9038"/>
                    <a:pt x="7990" y="9097"/>
                  </a:cubicBezTo>
                  <a:lnTo>
                    <a:pt x="7073" y="9883"/>
                  </a:lnTo>
                  <a:cubicBezTo>
                    <a:pt x="6870" y="10050"/>
                    <a:pt x="6775" y="10288"/>
                    <a:pt x="6775" y="10538"/>
                  </a:cubicBezTo>
                  <a:lnTo>
                    <a:pt x="6775" y="10907"/>
                  </a:lnTo>
                  <a:cubicBezTo>
                    <a:pt x="6775" y="11002"/>
                    <a:pt x="6847" y="11074"/>
                    <a:pt x="6930" y="11074"/>
                  </a:cubicBezTo>
                  <a:cubicBezTo>
                    <a:pt x="7025" y="11074"/>
                    <a:pt x="7097" y="11002"/>
                    <a:pt x="7097" y="10907"/>
                  </a:cubicBezTo>
                  <a:lnTo>
                    <a:pt x="7097" y="10538"/>
                  </a:lnTo>
                  <a:cubicBezTo>
                    <a:pt x="7097" y="10395"/>
                    <a:pt x="7168" y="10240"/>
                    <a:pt x="7275" y="10133"/>
                  </a:cubicBezTo>
                  <a:lnTo>
                    <a:pt x="8204" y="9347"/>
                  </a:lnTo>
                  <a:cubicBezTo>
                    <a:pt x="8275" y="9478"/>
                    <a:pt x="8323" y="9633"/>
                    <a:pt x="8323" y="9800"/>
                  </a:cubicBezTo>
                  <a:lnTo>
                    <a:pt x="8323" y="10931"/>
                  </a:lnTo>
                  <a:cubicBezTo>
                    <a:pt x="8323" y="11014"/>
                    <a:pt x="8394" y="11085"/>
                    <a:pt x="8478" y="11085"/>
                  </a:cubicBezTo>
                  <a:cubicBezTo>
                    <a:pt x="8573" y="11085"/>
                    <a:pt x="8644" y="11014"/>
                    <a:pt x="8644" y="10931"/>
                  </a:cubicBezTo>
                  <a:lnTo>
                    <a:pt x="8644" y="9800"/>
                  </a:lnTo>
                  <a:cubicBezTo>
                    <a:pt x="8644" y="9240"/>
                    <a:pt x="8287" y="8764"/>
                    <a:pt x="7787" y="8621"/>
                  </a:cubicBezTo>
                  <a:lnTo>
                    <a:pt x="6370" y="8204"/>
                  </a:lnTo>
                  <a:lnTo>
                    <a:pt x="6120" y="7692"/>
                  </a:lnTo>
                  <a:cubicBezTo>
                    <a:pt x="6073" y="7621"/>
                    <a:pt x="6001" y="7549"/>
                    <a:pt x="5918" y="7537"/>
                  </a:cubicBezTo>
                  <a:cubicBezTo>
                    <a:pt x="5882" y="7525"/>
                    <a:pt x="5847" y="7520"/>
                    <a:pt x="5812" y="7520"/>
                  </a:cubicBezTo>
                  <a:cubicBezTo>
                    <a:pt x="5778" y="7520"/>
                    <a:pt x="5745" y="7525"/>
                    <a:pt x="5716" y="7537"/>
                  </a:cubicBezTo>
                  <a:lnTo>
                    <a:pt x="5716" y="7180"/>
                  </a:lnTo>
                  <a:cubicBezTo>
                    <a:pt x="6251" y="6799"/>
                    <a:pt x="6632" y="6204"/>
                    <a:pt x="6728" y="5525"/>
                  </a:cubicBezTo>
                  <a:lnTo>
                    <a:pt x="6811" y="5525"/>
                  </a:lnTo>
                  <a:cubicBezTo>
                    <a:pt x="7120" y="5525"/>
                    <a:pt x="7394" y="5287"/>
                    <a:pt x="7418" y="4989"/>
                  </a:cubicBezTo>
                  <a:cubicBezTo>
                    <a:pt x="7442" y="4823"/>
                    <a:pt x="7382" y="4644"/>
                    <a:pt x="7275" y="4525"/>
                  </a:cubicBezTo>
                  <a:cubicBezTo>
                    <a:pt x="7216" y="4466"/>
                    <a:pt x="7156" y="4418"/>
                    <a:pt x="7085" y="4394"/>
                  </a:cubicBezTo>
                  <a:lnTo>
                    <a:pt x="7085" y="3692"/>
                  </a:lnTo>
                  <a:lnTo>
                    <a:pt x="8073" y="2692"/>
                  </a:lnTo>
                  <a:cubicBezTo>
                    <a:pt x="8144" y="2632"/>
                    <a:pt x="8144" y="2561"/>
                    <a:pt x="8109" y="2501"/>
                  </a:cubicBezTo>
                  <a:lnTo>
                    <a:pt x="7061" y="775"/>
                  </a:lnTo>
                  <a:cubicBezTo>
                    <a:pt x="7049" y="751"/>
                    <a:pt x="7001" y="715"/>
                    <a:pt x="6966" y="703"/>
                  </a:cubicBezTo>
                  <a:lnTo>
                    <a:pt x="4358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7691197" y="3930830"/>
              <a:ext cx="10613" cy="15872"/>
            </a:xfrm>
            <a:custGeom>
              <a:rect b="b" l="l" r="r" t="t"/>
              <a:pathLst>
                <a:path extrusionOk="0" h="501" w="335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8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60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7757218" y="3930830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22" y="60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7713088" y="3974580"/>
              <a:ext cx="32472" cy="10581"/>
            </a:xfrm>
            <a:custGeom>
              <a:rect b="b" l="l" r="r" t="t"/>
              <a:pathLst>
                <a:path extrusionOk="0" h="334" w="102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858" y="334"/>
                  </a:lnTo>
                  <a:cubicBezTo>
                    <a:pt x="953" y="334"/>
                    <a:pt x="1024" y="250"/>
                    <a:pt x="1024" y="167"/>
                  </a:cubicBezTo>
                  <a:cubicBezTo>
                    <a:pt x="1024" y="60"/>
                    <a:pt x="953" y="0"/>
                    <a:pt x="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7" name="Google Shape;447;p13"/>
          <p:cNvGrpSpPr/>
          <p:nvPr/>
        </p:nvGrpSpPr>
        <p:grpSpPr>
          <a:xfrm>
            <a:off x="7145794" y="3787858"/>
            <a:ext cx="274254" cy="350444"/>
            <a:chOff x="7145794" y="3787858"/>
            <a:chExt cx="274254" cy="350444"/>
          </a:xfrm>
        </p:grpSpPr>
        <p:sp>
          <p:nvSpPr>
            <p:cNvPr id="448" name="Google Shape;448;p13"/>
            <p:cNvSpPr/>
            <p:nvPr/>
          </p:nvSpPr>
          <p:spPr>
            <a:xfrm>
              <a:off x="7247265" y="3891959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8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7307616" y="3891959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8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7145794" y="3787858"/>
              <a:ext cx="274254" cy="350444"/>
            </a:xfrm>
            <a:custGeom>
              <a:rect b="b" l="l" r="r" t="t"/>
              <a:pathLst>
                <a:path extrusionOk="0" h="11062" w="8657">
                  <a:moveTo>
                    <a:pt x="2775" y="882"/>
                  </a:moveTo>
                  <a:lnTo>
                    <a:pt x="2775" y="2596"/>
                  </a:lnTo>
                  <a:lnTo>
                    <a:pt x="1894" y="2596"/>
                  </a:lnTo>
                  <a:cubicBezTo>
                    <a:pt x="1917" y="1906"/>
                    <a:pt x="2263" y="1299"/>
                    <a:pt x="2775" y="882"/>
                  </a:cubicBezTo>
                  <a:close/>
                  <a:moveTo>
                    <a:pt x="4299" y="334"/>
                  </a:moveTo>
                  <a:cubicBezTo>
                    <a:pt x="4751" y="334"/>
                    <a:pt x="5168" y="453"/>
                    <a:pt x="5525" y="656"/>
                  </a:cubicBezTo>
                  <a:lnTo>
                    <a:pt x="5525" y="1727"/>
                  </a:lnTo>
                  <a:cubicBezTo>
                    <a:pt x="5525" y="1822"/>
                    <a:pt x="5596" y="1894"/>
                    <a:pt x="5692" y="1894"/>
                  </a:cubicBezTo>
                  <a:cubicBezTo>
                    <a:pt x="5775" y="1894"/>
                    <a:pt x="5847" y="1822"/>
                    <a:pt x="5847" y="1727"/>
                  </a:cubicBezTo>
                  <a:lnTo>
                    <a:pt x="5847" y="894"/>
                  </a:lnTo>
                  <a:cubicBezTo>
                    <a:pt x="6358" y="1310"/>
                    <a:pt x="6680" y="1918"/>
                    <a:pt x="6728" y="2608"/>
                  </a:cubicBezTo>
                  <a:lnTo>
                    <a:pt x="5847" y="2608"/>
                  </a:lnTo>
                  <a:lnTo>
                    <a:pt x="5847" y="2430"/>
                  </a:lnTo>
                  <a:cubicBezTo>
                    <a:pt x="5847" y="2334"/>
                    <a:pt x="5775" y="2263"/>
                    <a:pt x="5692" y="2263"/>
                  </a:cubicBezTo>
                  <a:cubicBezTo>
                    <a:pt x="5596" y="2263"/>
                    <a:pt x="5525" y="2334"/>
                    <a:pt x="5525" y="2430"/>
                  </a:cubicBezTo>
                  <a:lnTo>
                    <a:pt x="5525" y="2608"/>
                  </a:lnTo>
                  <a:lnTo>
                    <a:pt x="3084" y="2608"/>
                  </a:lnTo>
                  <a:lnTo>
                    <a:pt x="3084" y="656"/>
                  </a:lnTo>
                  <a:cubicBezTo>
                    <a:pt x="3441" y="453"/>
                    <a:pt x="3858" y="334"/>
                    <a:pt x="4299" y="334"/>
                  </a:cubicBezTo>
                  <a:close/>
                  <a:moveTo>
                    <a:pt x="4501" y="2918"/>
                  </a:moveTo>
                  <a:lnTo>
                    <a:pt x="4501" y="3632"/>
                  </a:lnTo>
                  <a:lnTo>
                    <a:pt x="4120" y="3632"/>
                  </a:lnTo>
                  <a:lnTo>
                    <a:pt x="4120" y="3620"/>
                  </a:lnTo>
                  <a:lnTo>
                    <a:pt x="4120" y="2918"/>
                  </a:lnTo>
                  <a:close/>
                  <a:moveTo>
                    <a:pt x="3799" y="2918"/>
                  </a:moveTo>
                  <a:lnTo>
                    <a:pt x="3799" y="3620"/>
                  </a:lnTo>
                  <a:cubicBezTo>
                    <a:pt x="3799" y="3799"/>
                    <a:pt x="3703" y="3966"/>
                    <a:pt x="3549" y="4037"/>
                  </a:cubicBezTo>
                  <a:cubicBezTo>
                    <a:pt x="3476" y="4073"/>
                    <a:pt x="3400" y="4092"/>
                    <a:pt x="3326" y="4092"/>
                  </a:cubicBezTo>
                  <a:cubicBezTo>
                    <a:pt x="3230" y="4092"/>
                    <a:pt x="3136" y="4062"/>
                    <a:pt x="3049" y="4001"/>
                  </a:cubicBezTo>
                  <a:lnTo>
                    <a:pt x="1858" y="3180"/>
                  </a:lnTo>
                  <a:lnTo>
                    <a:pt x="1858" y="2918"/>
                  </a:lnTo>
                  <a:close/>
                  <a:moveTo>
                    <a:pt x="6739" y="2918"/>
                  </a:moveTo>
                  <a:lnTo>
                    <a:pt x="6739" y="3180"/>
                  </a:lnTo>
                  <a:lnTo>
                    <a:pt x="5549" y="4001"/>
                  </a:lnTo>
                  <a:cubicBezTo>
                    <a:pt x="5468" y="4062"/>
                    <a:pt x="5377" y="4092"/>
                    <a:pt x="5282" y="4092"/>
                  </a:cubicBezTo>
                  <a:cubicBezTo>
                    <a:pt x="5209" y="4092"/>
                    <a:pt x="5134" y="4073"/>
                    <a:pt x="5061" y="4037"/>
                  </a:cubicBezTo>
                  <a:cubicBezTo>
                    <a:pt x="4894" y="3942"/>
                    <a:pt x="4811" y="3799"/>
                    <a:pt x="4811" y="3620"/>
                  </a:cubicBezTo>
                  <a:lnTo>
                    <a:pt x="4811" y="2918"/>
                  </a:lnTo>
                  <a:close/>
                  <a:moveTo>
                    <a:pt x="6906" y="3465"/>
                  </a:moveTo>
                  <a:cubicBezTo>
                    <a:pt x="7001" y="3513"/>
                    <a:pt x="7073" y="3585"/>
                    <a:pt x="7073" y="3692"/>
                  </a:cubicBezTo>
                  <a:cubicBezTo>
                    <a:pt x="7085" y="3763"/>
                    <a:pt x="7061" y="3846"/>
                    <a:pt x="7001" y="3906"/>
                  </a:cubicBezTo>
                  <a:cubicBezTo>
                    <a:pt x="6954" y="3966"/>
                    <a:pt x="6882" y="3989"/>
                    <a:pt x="6787" y="3989"/>
                  </a:cubicBezTo>
                  <a:lnTo>
                    <a:pt x="6680" y="3989"/>
                  </a:lnTo>
                  <a:lnTo>
                    <a:pt x="6680" y="3977"/>
                  </a:lnTo>
                  <a:cubicBezTo>
                    <a:pt x="6680" y="3882"/>
                    <a:pt x="6609" y="3811"/>
                    <a:pt x="6525" y="3811"/>
                  </a:cubicBezTo>
                  <a:cubicBezTo>
                    <a:pt x="6430" y="3811"/>
                    <a:pt x="6358" y="3882"/>
                    <a:pt x="6358" y="3977"/>
                  </a:cubicBezTo>
                  <a:cubicBezTo>
                    <a:pt x="6406" y="5120"/>
                    <a:pt x="5466" y="6061"/>
                    <a:pt x="4323" y="6061"/>
                  </a:cubicBezTo>
                  <a:cubicBezTo>
                    <a:pt x="3168" y="6061"/>
                    <a:pt x="2239" y="5120"/>
                    <a:pt x="2239" y="3977"/>
                  </a:cubicBezTo>
                  <a:cubicBezTo>
                    <a:pt x="2239" y="3882"/>
                    <a:pt x="2156" y="3811"/>
                    <a:pt x="2072" y="3811"/>
                  </a:cubicBezTo>
                  <a:cubicBezTo>
                    <a:pt x="1977" y="3811"/>
                    <a:pt x="1906" y="3882"/>
                    <a:pt x="1906" y="3977"/>
                  </a:cubicBezTo>
                  <a:lnTo>
                    <a:pt x="1906" y="3989"/>
                  </a:lnTo>
                  <a:lnTo>
                    <a:pt x="1798" y="3989"/>
                  </a:lnTo>
                  <a:cubicBezTo>
                    <a:pt x="1727" y="3989"/>
                    <a:pt x="1656" y="3966"/>
                    <a:pt x="1596" y="3906"/>
                  </a:cubicBezTo>
                  <a:cubicBezTo>
                    <a:pt x="1548" y="3846"/>
                    <a:pt x="1525" y="3763"/>
                    <a:pt x="1525" y="3692"/>
                  </a:cubicBezTo>
                  <a:cubicBezTo>
                    <a:pt x="1536" y="3608"/>
                    <a:pt x="1596" y="3513"/>
                    <a:pt x="1679" y="3465"/>
                  </a:cubicBezTo>
                  <a:lnTo>
                    <a:pt x="2858" y="4287"/>
                  </a:lnTo>
                  <a:cubicBezTo>
                    <a:pt x="2989" y="4382"/>
                    <a:pt x="3156" y="4442"/>
                    <a:pt x="3310" y="4442"/>
                  </a:cubicBezTo>
                  <a:cubicBezTo>
                    <a:pt x="3430" y="4442"/>
                    <a:pt x="3561" y="4406"/>
                    <a:pt x="3680" y="4347"/>
                  </a:cubicBezTo>
                  <a:cubicBezTo>
                    <a:pt x="3846" y="4263"/>
                    <a:pt x="3965" y="4144"/>
                    <a:pt x="4037" y="3977"/>
                  </a:cubicBezTo>
                  <a:lnTo>
                    <a:pt x="4561" y="3977"/>
                  </a:lnTo>
                  <a:cubicBezTo>
                    <a:pt x="4632" y="4120"/>
                    <a:pt x="4751" y="4263"/>
                    <a:pt x="4918" y="4347"/>
                  </a:cubicBezTo>
                  <a:cubicBezTo>
                    <a:pt x="5037" y="4406"/>
                    <a:pt x="5156" y="4442"/>
                    <a:pt x="5287" y="4442"/>
                  </a:cubicBezTo>
                  <a:cubicBezTo>
                    <a:pt x="5454" y="4442"/>
                    <a:pt x="5596" y="4394"/>
                    <a:pt x="5727" y="4287"/>
                  </a:cubicBezTo>
                  <a:lnTo>
                    <a:pt x="6906" y="3465"/>
                  </a:lnTo>
                  <a:close/>
                  <a:moveTo>
                    <a:pt x="4323" y="8633"/>
                  </a:moveTo>
                  <a:cubicBezTo>
                    <a:pt x="4620" y="8633"/>
                    <a:pt x="4858" y="8871"/>
                    <a:pt x="4858" y="9169"/>
                  </a:cubicBezTo>
                  <a:cubicBezTo>
                    <a:pt x="4834" y="9466"/>
                    <a:pt x="4596" y="9704"/>
                    <a:pt x="4323" y="9704"/>
                  </a:cubicBezTo>
                  <a:cubicBezTo>
                    <a:pt x="4025" y="9704"/>
                    <a:pt x="3787" y="9466"/>
                    <a:pt x="3787" y="9169"/>
                  </a:cubicBezTo>
                  <a:cubicBezTo>
                    <a:pt x="3787" y="8871"/>
                    <a:pt x="4025" y="8633"/>
                    <a:pt x="4323" y="8633"/>
                  </a:cubicBezTo>
                  <a:close/>
                  <a:moveTo>
                    <a:pt x="4323" y="1"/>
                  </a:moveTo>
                  <a:cubicBezTo>
                    <a:pt x="2799" y="1"/>
                    <a:pt x="1560" y="1239"/>
                    <a:pt x="1560" y="2751"/>
                  </a:cubicBezTo>
                  <a:lnTo>
                    <a:pt x="1560" y="3168"/>
                  </a:lnTo>
                  <a:cubicBezTo>
                    <a:pt x="1370" y="3263"/>
                    <a:pt x="1239" y="3442"/>
                    <a:pt x="1227" y="3644"/>
                  </a:cubicBezTo>
                  <a:cubicBezTo>
                    <a:pt x="1203" y="3811"/>
                    <a:pt x="1263" y="3989"/>
                    <a:pt x="1370" y="4108"/>
                  </a:cubicBezTo>
                  <a:cubicBezTo>
                    <a:pt x="1489" y="4227"/>
                    <a:pt x="1644" y="4299"/>
                    <a:pt x="1822" y="4299"/>
                  </a:cubicBezTo>
                  <a:lnTo>
                    <a:pt x="1941" y="4299"/>
                  </a:lnTo>
                  <a:cubicBezTo>
                    <a:pt x="2025" y="4989"/>
                    <a:pt x="2418" y="5573"/>
                    <a:pt x="2953" y="5954"/>
                  </a:cubicBezTo>
                  <a:lnTo>
                    <a:pt x="2953" y="6704"/>
                  </a:lnTo>
                  <a:cubicBezTo>
                    <a:pt x="2953" y="6859"/>
                    <a:pt x="2846" y="7002"/>
                    <a:pt x="2691" y="7037"/>
                  </a:cubicBezTo>
                  <a:lnTo>
                    <a:pt x="870" y="7573"/>
                  </a:lnTo>
                  <a:cubicBezTo>
                    <a:pt x="358" y="7728"/>
                    <a:pt x="1" y="8204"/>
                    <a:pt x="1" y="8728"/>
                  </a:cubicBezTo>
                  <a:lnTo>
                    <a:pt x="1" y="10895"/>
                  </a:lnTo>
                  <a:cubicBezTo>
                    <a:pt x="1" y="10990"/>
                    <a:pt x="72" y="11062"/>
                    <a:pt x="167" y="11062"/>
                  </a:cubicBezTo>
                  <a:cubicBezTo>
                    <a:pt x="251" y="11062"/>
                    <a:pt x="322" y="10990"/>
                    <a:pt x="322" y="10895"/>
                  </a:cubicBezTo>
                  <a:lnTo>
                    <a:pt x="322" y="8728"/>
                  </a:lnTo>
                  <a:cubicBezTo>
                    <a:pt x="322" y="8561"/>
                    <a:pt x="370" y="8407"/>
                    <a:pt x="441" y="8276"/>
                  </a:cubicBezTo>
                  <a:lnTo>
                    <a:pt x="1370" y="9061"/>
                  </a:lnTo>
                  <a:cubicBezTo>
                    <a:pt x="1489" y="9169"/>
                    <a:pt x="1548" y="9323"/>
                    <a:pt x="1548" y="9466"/>
                  </a:cubicBezTo>
                  <a:lnTo>
                    <a:pt x="1548" y="10883"/>
                  </a:lnTo>
                  <a:cubicBezTo>
                    <a:pt x="1548" y="10966"/>
                    <a:pt x="1620" y="11050"/>
                    <a:pt x="1715" y="11050"/>
                  </a:cubicBezTo>
                  <a:cubicBezTo>
                    <a:pt x="1798" y="11050"/>
                    <a:pt x="1870" y="10966"/>
                    <a:pt x="1870" y="10883"/>
                  </a:cubicBezTo>
                  <a:lnTo>
                    <a:pt x="1870" y="9466"/>
                  </a:lnTo>
                  <a:cubicBezTo>
                    <a:pt x="1870" y="9216"/>
                    <a:pt x="1775" y="8978"/>
                    <a:pt x="1572" y="8811"/>
                  </a:cubicBezTo>
                  <a:lnTo>
                    <a:pt x="655" y="8026"/>
                  </a:lnTo>
                  <a:cubicBezTo>
                    <a:pt x="739" y="7954"/>
                    <a:pt x="834" y="7906"/>
                    <a:pt x="953" y="7871"/>
                  </a:cubicBezTo>
                  <a:lnTo>
                    <a:pt x="1334" y="7752"/>
                  </a:lnTo>
                  <a:lnTo>
                    <a:pt x="2787" y="8466"/>
                  </a:lnTo>
                  <a:cubicBezTo>
                    <a:pt x="2810" y="8490"/>
                    <a:pt x="2822" y="8490"/>
                    <a:pt x="2858" y="8490"/>
                  </a:cubicBezTo>
                  <a:cubicBezTo>
                    <a:pt x="2918" y="8490"/>
                    <a:pt x="2977" y="8454"/>
                    <a:pt x="3001" y="8395"/>
                  </a:cubicBezTo>
                  <a:cubicBezTo>
                    <a:pt x="3049" y="8323"/>
                    <a:pt x="3025" y="8216"/>
                    <a:pt x="2929" y="8168"/>
                  </a:cubicBezTo>
                  <a:lnTo>
                    <a:pt x="1798" y="7609"/>
                  </a:lnTo>
                  <a:lnTo>
                    <a:pt x="2787" y="7323"/>
                  </a:lnTo>
                  <a:cubicBezTo>
                    <a:pt x="3060" y="7240"/>
                    <a:pt x="3275" y="6966"/>
                    <a:pt x="3275" y="6668"/>
                  </a:cubicBezTo>
                  <a:lnTo>
                    <a:pt x="3275" y="6121"/>
                  </a:lnTo>
                  <a:cubicBezTo>
                    <a:pt x="3584" y="6263"/>
                    <a:pt x="3942" y="6359"/>
                    <a:pt x="4334" y="6359"/>
                  </a:cubicBezTo>
                  <a:cubicBezTo>
                    <a:pt x="4715" y="6359"/>
                    <a:pt x="5061" y="6263"/>
                    <a:pt x="5382" y="6121"/>
                  </a:cubicBezTo>
                  <a:lnTo>
                    <a:pt x="5382" y="6668"/>
                  </a:lnTo>
                  <a:cubicBezTo>
                    <a:pt x="5382" y="6966"/>
                    <a:pt x="5596" y="7240"/>
                    <a:pt x="5882" y="7323"/>
                  </a:cubicBezTo>
                  <a:lnTo>
                    <a:pt x="6859" y="7609"/>
                  </a:lnTo>
                  <a:lnTo>
                    <a:pt x="4965" y="8549"/>
                  </a:lnTo>
                  <a:cubicBezTo>
                    <a:pt x="4823" y="8383"/>
                    <a:pt x="4596" y="8276"/>
                    <a:pt x="4346" y="8276"/>
                  </a:cubicBezTo>
                  <a:cubicBezTo>
                    <a:pt x="4096" y="8276"/>
                    <a:pt x="3870" y="8383"/>
                    <a:pt x="3715" y="8549"/>
                  </a:cubicBezTo>
                  <a:lnTo>
                    <a:pt x="3561" y="8454"/>
                  </a:lnTo>
                  <a:cubicBezTo>
                    <a:pt x="3535" y="8440"/>
                    <a:pt x="3508" y="8433"/>
                    <a:pt x="3482" y="8433"/>
                  </a:cubicBezTo>
                  <a:cubicBezTo>
                    <a:pt x="3423" y="8433"/>
                    <a:pt x="3367" y="8468"/>
                    <a:pt x="3334" y="8526"/>
                  </a:cubicBezTo>
                  <a:cubicBezTo>
                    <a:pt x="3287" y="8609"/>
                    <a:pt x="3322" y="8704"/>
                    <a:pt x="3406" y="8752"/>
                  </a:cubicBezTo>
                  <a:lnTo>
                    <a:pt x="3537" y="8823"/>
                  </a:lnTo>
                  <a:cubicBezTo>
                    <a:pt x="3513" y="8919"/>
                    <a:pt x="3477" y="9026"/>
                    <a:pt x="3477" y="9121"/>
                  </a:cubicBezTo>
                  <a:cubicBezTo>
                    <a:pt x="3477" y="9538"/>
                    <a:pt x="3775" y="9883"/>
                    <a:pt x="4180" y="9954"/>
                  </a:cubicBezTo>
                  <a:lnTo>
                    <a:pt x="4180" y="10847"/>
                  </a:lnTo>
                  <a:cubicBezTo>
                    <a:pt x="4180" y="10943"/>
                    <a:pt x="4251" y="11014"/>
                    <a:pt x="4346" y="11014"/>
                  </a:cubicBezTo>
                  <a:cubicBezTo>
                    <a:pt x="4430" y="11014"/>
                    <a:pt x="4513" y="10943"/>
                    <a:pt x="4513" y="10847"/>
                  </a:cubicBezTo>
                  <a:lnTo>
                    <a:pt x="4513" y="9954"/>
                  </a:lnTo>
                  <a:cubicBezTo>
                    <a:pt x="4894" y="9883"/>
                    <a:pt x="5204" y="9538"/>
                    <a:pt x="5204" y="9121"/>
                  </a:cubicBezTo>
                  <a:cubicBezTo>
                    <a:pt x="5204" y="9026"/>
                    <a:pt x="5192" y="8919"/>
                    <a:pt x="5144" y="8823"/>
                  </a:cubicBezTo>
                  <a:lnTo>
                    <a:pt x="7323" y="7740"/>
                  </a:lnTo>
                  <a:lnTo>
                    <a:pt x="7704" y="7859"/>
                  </a:lnTo>
                  <a:cubicBezTo>
                    <a:pt x="7811" y="7895"/>
                    <a:pt x="7918" y="7954"/>
                    <a:pt x="8002" y="8014"/>
                  </a:cubicBezTo>
                  <a:lnTo>
                    <a:pt x="7085" y="8799"/>
                  </a:lnTo>
                  <a:cubicBezTo>
                    <a:pt x="6894" y="8966"/>
                    <a:pt x="6787" y="9204"/>
                    <a:pt x="6787" y="9454"/>
                  </a:cubicBezTo>
                  <a:lnTo>
                    <a:pt x="6787" y="10871"/>
                  </a:lnTo>
                  <a:cubicBezTo>
                    <a:pt x="6787" y="10954"/>
                    <a:pt x="6859" y="11026"/>
                    <a:pt x="6954" y="11026"/>
                  </a:cubicBezTo>
                  <a:cubicBezTo>
                    <a:pt x="7037" y="11026"/>
                    <a:pt x="7109" y="10954"/>
                    <a:pt x="7109" y="10871"/>
                  </a:cubicBezTo>
                  <a:lnTo>
                    <a:pt x="7109" y="9454"/>
                  </a:lnTo>
                  <a:cubicBezTo>
                    <a:pt x="7109" y="9300"/>
                    <a:pt x="7192" y="9157"/>
                    <a:pt x="7287" y="9049"/>
                  </a:cubicBezTo>
                  <a:lnTo>
                    <a:pt x="8216" y="8264"/>
                  </a:lnTo>
                  <a:cubicBezTo>
                    <a:pt x="8287" y="8395"/>
                    <a:pt x="8335" y="8549"/>
                    <a:pt x="8335" y="8704"/>
                  </a:cubicBezTo>
                  <a:lnTo>
                    <a:pt x="8335" y="10883"/>
                  </a:lnTo>
                  <a:cubicBezTo>
                    <a:pt x="8335" y="10966"/>
                    <a:pt x="8406" y="11050"/>
                    <a:pt x="8502" y="11050"/>
                  </a:cubicBezTo>
                  <a:cubicBezTo>
                    <a:pt x="8585" y="11050"/>
                    <a:pt x="8656" y="10966"/>
                    <a:pt x="8656" y="10883"/>
                  </a:cubicBezTo>
                  <a:lnTo>
                    <a:pt x="8656" y="8704"/>
                  </a:lnTo>
                  <a:cubicBezTo>
                    <a:pt x="8633" y="8204"/>
                    <a:pt x="8275" y="7728"/>
                    <a:pt x="7775" y="7573"/>
                  </a:cubicBezTo>
                  <a:lnTo>
                    <a:pt x="5942" y="7037"/>
                  </a:lnTo>
                  <a:cubicBezTo>
                    <a:pt x="5787" y="7002"/>
                    <a:pt x="5692" y="6859"/>
                    <a:pt x="5692" y="6704"/>
                  </a:cubicBezTo>
                  <a:lnTo>
                    <a:pt x="5692" y="5954"/>
                  </a:lnTo>
                  <a:cubicBezTo>
                    <a:pt x="6228" y="5585"/>
                    <a:pt x="6609" y="4989"/>
                    <a:pt x="6704" y="4299"/>
                  </a:cubicBezTo>
                  <a:lnTo>
                    <a:pt x="6823" y="4299"/>
                  </a:lnTo>
                  <a:cubicBezTo>
                    <a:pt x="6978" y="4299"/>
                    <a:pt x="7144" y="4227"/>
                    <a:pt x="7263" y="4108"/>
                  </a:cubicBezTo>
                  <a:cubicBezTo>
                    <a:pt x="7382" y="3989"/>
                    <a:pt x="7430" y="3811"/>
                    <a:pt x="7418" y="3644"/>
                  </a:cubicBezTo>
                  <a:cubicBezTo>
                    <a:pt x="7394" y="3442"/>
                    <a:pt x="7263" y="3263"/>
                    <a:pt x="7073" y="3168"/>
                  </a:cubicBezTo>
                  <a:lnTo>
                    <a:pt x="7073" y="2751"/>
                  </a:lnTo>
                  <a:cubicBezTo>
                    <a:pt x="7073" y="1239"/>
                    <a:pt x="5835" y="1"/>
                    <a:pt x="4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7260824" y="3930925"/>
              <a:ext cx="43813" cy="15396"/>
            </a:xfrm>
            <a:custGeom>
              <a:rect b="b" l="l" r="r" t="t"/>
              <a:pathLst>
                <a:path extrusionOk="0" h="486" w="1383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191" y="402"/>
                    <a:pt x="430" y="485"/>
                    <a:pt x="703" y="485"/>
                  </a:cubicBezTo>
                  <a:cubicBezTo>
                    <a:pt x="965" y="485"/>
                    <a:pt x="1192" y="402"/>
                    <a:pt x="1346" y="259"/>
                  </a:cubicBezTo>
                  <a:cubicBezTo>
                    <a:pt x="1370" y="200"/>
                    <a:pt x="1382" y="104"/>
                    <a:pt x="1311" y="45"/>
                  </a:cubicBezTo>
                  <a:cubicBezTo>
                    <a:pt x="1281" y="15"/>
                    <a:pt x="1239" y="0"/>
                    <a:pt x="1198" y="0"/>
                  </a:cubicBezTo>
                  <a:cubicBezTo>
                    <a:pt x="1156" y="0"/>
                    <a:pt x="1114" y="15"/>
                    <a:pt x="1084" y="45"/>
                  </a:cubicBezTo>
                  <a:cubicBezTo>
                    <a:pt x="1025" y="104"/>
                    <a:pt x="894" y="152"/>
                    <a:pt x="692" y="152"/>
                  </a:cubicBezTo>
                  <a:cubicBezTo>
                    <a:pt x="477" y="152"/>
                    <a:pt x="346" y="81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7260476" y="3837532"/>
              <a:ext cx="44162" cy="21289"/>
            </a:xfrm>
            <a:custGeom>
              <a:rect b="b" l="l" r="r" t="t"/>
              <a:pathLst>
                <a:path extrusionOk="0" h="672" w="1394">
                  <a:moveTo>
                    <a:pt x="170" y="0"/>
                  </a:moveTo>
                  <a:cubicBezTo>
                    <a:pt x="119" y="0"/>
                    <a:pt x="70" y="25"/>
                    <a:pt x="48" y="76"/>
                  </a:cubicBezTo>
                  <a:cubicBezTo>
                    <a:pt x="0" y="147"/>
                    <a:pt x="12" y="254"/>
                    <a:pt x="83" y="290"/>
                  </a:cubicBezTo>
                  <a:lnTo>
                    <a:pt x="607" y="635"/>
                  </a:lnTo>
                  <a:cubicBezTo>
                    <a:pt x="643" y="647"/>
                    <a:pt x="667" y="671"/>
                    <a:pt x="691" y="671"/>
                  </a:cubicBezTo>
                  <a:cubicBezTo>
                    <a:pt x="726" y="671"/>
                    <a:pt x="762" y="647"/>
                    <a:pt x="786" y="635"/>
                  </a:cubicBezTo>
                  <a:lnTo>
                    <a:pt x="1310" y="290"/>
                  </a:lnTo>
                  <a:cubicBezTo>
                    <a:pt x="1381" y="231"/>
                    <a:pt x="1393" y="147"/>
                    <a:pt x="1357" y="76"/>
                  </a:cubicBezTo>
                  <a:cubicBezTo>
                    <a:pt x="1328" y="25"/>
                    <a:pt x="1276" y="0"/>
                    <a:pt x="1224" y="0"/>
                  </a:cubicBezTo>
                  <a:cubicBezTo>
                    <a:pt x="1191" y="0"/>
                    <a:pt x="1159" y="10"/>
                    <a:pt x="1131" y="28"/>
                  </a:cubicBezTo>
                  <a:lnTo>
                    <a:pt x="703" y="314"/>
                  </a:lnTo>
                  <a:lnTo>
                    <a:pt x="262" y="28"/>
                  </a:lnTo>
                  <a:cubicBezTo>
                    <a:pt x="234" y="10"/>
                    <a:pt x="202" y="0"/>
                    <a:pt x="1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7277425" y="3821059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13"/>
          <p:cNvGrpSpPr/>
          <p:nvPr/>
        </p:nvGrpSpPr>
        <p:grpSpPr>
          <a:xfrm>
            <a:off x="8054060" y="3787098"/>
            <a:ext cx="266334" cy="353834"/>
            <a:chOff x="8054060" y="3787098"/>
            <a:chExt cx="266334" cy="353834"/>
          </a:xfrm>
        </p:grpSpPr>
        <p:sp>
          <p:nvSpPr>
            <p:cNvPr id="455" name="Google Shape;455;p13"/>
            <p:cNvSpPr/>
            <p:nvPr/>
          </p:nvSpPr>
          <p:spPr>
            <a:xfrm>
              <a:off x="8164972" y="3974675"/>
              <a:ext cx="43782" cy="15396"/>
            </a:xfrm>
            <a:custGeom>
              <a:rect b="b" l="l" r="r" t="t"/>
              <a:pathLst>
                <a:path extrusionOk="0" h="486" w="1382">
                  <a:moveTo>
                    <a:pt x="179" y="0"/>
                  </a:moveTo>
                  <a:cubicBezTo>
                    <a:pt x="140" y="0"/>
                    <a:pt x="101" y="15"/>
                    <a:pt x="72" y="45"/>
                  </a:cubicBezTo>
                  <a:cubicBezTo>
                    <a:pt x="0" y="104"/>
                    <a:pt x="0" y="212"/>
                    <a:pt x="72" y="271"/>
                  </a:cubicBezTo>
                  <a:cubicBezTo>
                    <a:pt x="203" y="402"/>
                    <a:pt x="441" y="485"/>
                    <a:pt x="703" y="485"/>
                  </a:cubicBezTo>
                  <a:cubicBezTo>
                    <a:pt x="965" y="485"/>
                    <a:pt x="1191" y="402"/>
                    <a:pt x="1346" y="271"/>
                  </a:cubicBezTo>
                  <a:cubicBezTo>
                    <a:pt x="1381" y="212"/>
                    <a:pt x="1381" y="104"/>
                    <a:pt x="1322" y="45"/>
                  </a:cubicBezTo>
                  <a:cubicBezTo>
                    <a:pt x="1292" y="15"/>
                    <a:pt x="1250" y="0"/>
                    <a:pt x="1209" y="0"/>
                  </a:cubicBezTo>
                  <a:cubicBezTo>
                    <a:pt x="1167" y="0"/>
                    <a:pt x="1125" y="15"/>
                    <a:pt x="1096" y="45"/>
                  </a:cubicBezTo>
                  <a:cubicBezTo>
                    <a:pt x="1036" y="104"/>
                    <a:pt x="881" y="176"/>
                    <a:pt x="691" y="176"/>
                  </a:cubicBezTo>
                  <a:cubicBezTo>
                    <a:pt x="500" y="176"/>
                    <a:pt x="346" y="104"/>
                    <a:pt x="286" y="45"/>
                  </a:cubicBezTo>
                  <a:cubicBezTo>
                    <a:pt x="256" y="15"/>
                    <a:pt x="218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8148371" y="3930450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8214361" y="3930450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8054060" y="3787098"/>
              <a:ext cx="266334" cy="353834"/>
            </a:xfrm>
            <a:custGeom>
              <a:rect b="b" l="l" r="r" t="t"/>
              <a:pathLst>
                <a:path extrusionOk="0" h="11169" w="8407">
                  <a:moveTo>
                    <a:pt x="4537" y="1370"/>
                  </a:moveTo>
                  <a:lnTo>
                    <a:pt x="4537" y="1906"/>
                  </a:lnTo>
                  <a:cubicBezTo>
                    <a:pt x="4537" y="2096"/>
                    <a:pt x="4370" y="2263"/>
                    <a:pt x="4180" y="2263"/>
                  </a:cubicBezTo>
                  <a:cubicBezTo>
                    <a:pt x="3977" y="2263"/>
                    <a:pt x="3823" y="2096"/>
                    <a:pt x="3823" y="1906"/>
                  </a:cubicBezTo>
                  <a:lnTo>
                    <a:pt x="3823" y="1370"/>
                  </a:lnTo>
                  <a:close/>
                  <a:moveTo>
                    <a:pt x="4180" y="322"/>
                  </a:moveTo>
                  <a:lnTo>
                    <a:pt x="6680" y="989"/>
                  </a:lnTo>
                  <a:lnTo>
                    <a:pt x="7633" y="2573"/>
                  </a:lnTo>
                  <a:lnTo>
                    <a:pt x="6966" y="3239"/>
                  </a:lnTo>
                  <a:lnTo>
                    <a:pt x="6966" y="2406"/>
                  </a:lnTo>
                  <a:cubicBezTo>
                    <a:pt x="6966" y="2227"/>
                    <a:pt x="6811" y="2061"/>
                    <a:pt x="6621" y="2061"/>
                  </a:cubicBezTo>
                  <a:lnTo>
                    <a:pt x="6442" y="2061"/>
                  </a:lnTo>
                  <a:cubicBezTo>
                    <a:pt x="6347" y="2061"/>
                    <a:pt x="6275" y="2144"/>
                    <a:pt x="6275" y="2227"/>
                  </a:cubicBezTo>
                  <a:cubicBezTo>
                    <a:pt x="6275" y="2323"/>
                    <a:pt x="6347" y="2394"/>
                    <a:pt x="6442" y="2394"/>
                  </a:cubicBezTo>
                  <a:lnTo>
                    <a:pt x="6621" y="2394"/>
                  </a:lnTo>
                  <a:cubicBezTo>
                    <a:pt x="6621" y="2394"/>
                    <a:pt x="6633" y="2394"/>
                    <a:pt x="6633" y="2406"/>
                  </a:cubicBezTo>
                  <a:lnTo>
                    <a:pt x="6633" y="3120"/>
                  </a:lnTo>
                  <a:lnTo>
                    <a:pt x="1739" y="3120"/>
                  </a:lnTo>
                  <a:lnTo>
                    <a:pt x="1739" y="2406"/>
                  </a:lnTo>
                  <a:cubicBezTo>
                    <a:pt x="1739" y="2406"/>
                    <a:pt x="1739" y="2394"/>
                    <a:pt x="1751" y="2394"/>
                  </a:cubicBezTo>
                  <a:lnTo>
                    <a:pt x="3727" y="2394"/>
                  </a:lnTo>
                  <a:cubicBezTo>
                    <a:pt x="3847" y="2501"/>
                    <a:pt x="4013" y="2573"/>
                    <a:pt x="4192" y="2573"/>
                  </a:cubicBezTo>
                  <a:cubicBezTo>
                    <a:pt x="4370" y="2573"/>
                    <a:pt x="4513" y="2513"/>
                    <a:pt x="4656" y="2394"/>
                  </a:cubicBezTo>
                  <a:lnTo>
                    <a:pt x="5763" y="2394"/>
                  </a:lnTo>
                  <a:cubicBezTo>
                    <a:pt x="5859" y="2394"/>
                    <a:pt x="5930" y="2323"/>
                    <a:pt x="5930" y="2227"/>
                  </a:cubicBezTo>
                  <a:cubicBezTo>
                    <a:pt x="5930" y="2144"/>
                    <a:pt x="5859" y="2061"/>
                    <a:pt x="5763" y="2061"/>
                  </a:cubicBezTo>
                  <a:lnTo>
                    <a:pt x="4859" y="2061"/>
                  </a:lnTo>
                  <a:cubicBezTo>
                    <a:pt x="4870" y="2001"/>
                    <a:pt x="4894" y="1942"/>
                    <a:pt x="4894" y="1882"/>
                  </a:cubicBezTo>
                  <a:lnTo>
                    <a:pt x="4894" y="1180"/>
                  </a:lnTo>
                  <a:cubicBezTo>
                    <a:pt x="4894" y="1096"/>
                    <a:pt x="4811" y="1025"/>
                    <a:pt x="4728" y="1025"/>
                  </a:cubicBezTo>
                  <a:lnTo>
                    <a:pt x="3692" y="1025"/>
                  </a:lnTo>
                  <a:cubicBezTo>
                    <a:pt x="3596" y="1025"/>
                    <a:pt x="3525" y="1096"/>
                    <a:pt x="3525" y="1180"/>
                  </a:cubicBezTo>
                  <a:lnTo>
                    <a:pt x="3525" y="1882"/>
                  </a:lnTo>
                  <a:cubicBezTo>
                    <a:pt x="3525" y="1942"/>
                    <a:pt x="3537" y="2001"/>
                    <a:pt x="3549" y="2061"/>
                  </a:cubicBezTo>
                  <a:lnTo>
                    <a:pt x="1763" y="2061"/>
                  </a:lnTo>
                  <a:cubicBezTo>
                    <a:pt x="1584" y="2061"/>
                    <a:pt x="1430" y="2215"/>
                    <a:pt x="1430" y="2406"/>
                  </a:cubicBezTo>
                  <a:lnTo>
                    <a:pt x="1430" y="3239"/>
                  </a:lnTo>
                  <a:lnTo>
                    <a:pt x="727" y="2573"/>
                  </a:lnTo>
                  <a:lnTo>
                    <a:pt x="1680" y="989"/>
                  </a:lnTo>
                  <a:lnTo>
                    <a:pt x="4180" y="322"/>
                  </a:lnTo>
                  <a:close/>
                  <a:moveTo>
                    <a:pt x="6549" y="3454"/>
                  </a:moveTo>
                  <a:cubicBezTo>
                    <a:pt x="6430" y="3573"/>
                    <a:pt x="6180" y="3668"/>
                    <a:pt x="5978" y="3751"/>
                  </a:cubicBezTo>
                  <a:cubicBezTo>
                    <a:pt x="5501" y="3906"/>
                    <a:pt x="4859" y="4001"/>
                    <a:pt x="4180" y="4001"/>
                  </a:cubicBezTo>
                  <a:cubicBezTo>
                    <a:pt x="3489" y="4001"/>
                    <a:pt x="2858" y="3906"/>
                    <a:pt x="2382" y="3751"/>
                  </a:cubicBezTo>
                  <a:cubicBezTo>
                    <a:pt x="2168" y="3692"/>
                    <a:pt x="1930" y="3573"/>
                    <a:pt x="1811" y="3454"/>
                  </a:cubicBezTo>
                  <a:close/>
                  <a:moveTo>
                    <a:pt x="1739" y="3787"/>
                  </a:moveTo>
                  <a:cubicBezTo>
                    <a:pt x="1822" y="3870"/>
                    <a:pt x="1942" y="3942"/>
                    <a:pt x="2096" y="4001"/>
                  </a:cubicBezTo>
                  <a:lnTo>
                    <a:pt x="2096" y="4168"/>
                  </a:lnTo>
                  <a:cubicBezTo>
                    <a:pt x="2096" y="4263"/>
                    <a:pt x="2001" y="4347"/>
                    <a:pt x="1918" y="4347"/>
                  </a:cubicBezTo>
                  <a:lnTo>
                    <a:pt x="1739" y="4347"/>
                  </a:lnTo>
                  <a:lnTo>
                    <a:pt x="1739" y="3787"/>
                  </a:lnTo>
                  <a:close/>
                  <a:moveTo>
                    <a:pt x="6621" y="3811"/>
                  </a:moveTo>
                  <a:lnTo>
                    <a:pt x="6621" y="4359"/>
                  </a:lnTo>
                  <a:lnTo>
                    <a:pt x="6442" y="4359"/>
                  </a:lnTo>
                  <a:cubicBezTo>
                    <a:pt x="6394" y="4359"/>
                    <a:pt x="6347" y="4347"/>
                    <a:pt x="6299" y="4299"/>
                  </a:cubicBezTo>
                  <a:cubicBezTo>
                    <a:pt x="6275" y="4263"/>
                    <a:pt x="6240" y="4228"/>
                    <a:pt x="6240" y="4168"/>
                  </a:cubicBezTo>
                  <a:lnTo>
                    <a:pt x="6240" y="4001"/>
                  </a:lnTo>
                  <a:lnTo>
                    <a:pt x="6252" y="4001"/>
                  </a:lnTo>
                  <a:cubicBezTo>
                    <a:pt x="6394" y="3942"/>
                    <a:pt x="6525" y="3870"/>
                    <a:pt x="6621" y="3811"/>
                  </a:cubicBezTo>
                  <a:close/>
                  <a:moveTo>
                    <a:pt x="5930" y="4120"/>
                  </a:moveTo>
                  <a:lnTo>
                    <a:pt x="5930" y="4180"/>
                  </a:lnTo>
                  <a:cubicBezTo>
                    <a:pt x="5930" y="4311"/>
                    <a:pt x="5990" y="4442"/>
                    <a:pt x="6085" y="4537"/>
                  </a:cubicBezTo>
                  <a:cubicBezTo>
                    <a:pt x="6168" y="4621"/>
                    <a:pt x="6311" y="4680"/>
                    <a:pt x="6442" y="4680"/>
                  </a:cubicBezTo>
                  <a:lnTo>
                    <a:pt x="6704" y="4680"/>
                  </a:lnTo>
                  <a:cubicBezTo>
                    <a:pt x="6859" y="4680"/>
                    <a:pt x="6978" y="4799"/>
                    <a:pt x="6978" y="4954"/>
                  </a:cubicBezTo>
                  <a:cubicBezTo>
                    <a:pt x="6978" y="5097"/>
                    <a:pt x="6859" y="5216"/>
                    <a:pt x="6704" y="5216"/>
                  </a:cubicBezTo>
                  <a:lnTo>
                    <a:pt x="6609" y="5216"/>
                  </a:lnTo>
                  <a:lnTo>
                    <a:pt x="6609" y="5204"/>
                  </a:lnTo>
                  <a:cubicBezTo>
                    <a:pt x="6609" y="5109"/>
                    <a:pt x="6525" y="5037"/>
                    <a:pt x="6442" y="5037"/>
                  </a:cubicBezTo>
                  <a:cubicBezTo>
                    <a:pt x="6347" y="5037"/>
                    <a:pt x="6275" y="5109"/>
                    <a:pt x="6275" y="5204"/>
                  </a:cubicBezTo>
                  <a:cubicBezTo>
                    <a:pt x="6275" y="6359"/>
                    <a:pt x="5335" y="7299"/>
                    <a:pt x="4180" y="7299"/>
                  </a:cubicBezTo>
                  <a:cubicBezTo>
                    <a:pt x="3013" y="7299"/>
                    <a:pt x="2084" y="6371"/>
                    <a:pt x="2084" y="5204"/>
                  </a:cubicBezTo>
                  <a:cubicBezTo>
                    <a:pt x="2084" y="5109"/>
                    <a:pt x="2001" y="5037"/>
                    <a:pt x="1918" y="5037"/>
                  </a:cubicBezTo>
                  <a:cubicBezTo>
                    <a:pt x="1822" y="5037"/>
                    <a:pt x="1751" y="5109"/>
                    <a:pt x="1751" y="5204"/>
                  </a:cubicBezTo>
                  <a:lnTo>
                    <a:pt x="1751" y="5216"/>
                  </a:lnTo>
                  <a:lnTo>
                    <a:pt x="1644" y="5216"/>
                  </a:lnTo>
                  <a:cubicBezTo>
                    <a:pt x="1501" y="5216"/>
                    <a:pt x="1382" y="5097"/>
                    <a:pt x="1382" y="4954"/>
                  </a:cubicBezTo>
                  <a:cubicBezTo>
                    <a:pt x="1382" y="4799"/>
                    <a:pt x="1501" y="4680"/>
                    <a:pt x="1644" y="4680"/>
                  </a:cubicBezTo>
                  <a:lnTo>
                    <a:pt x="1918" y="4680"/>
                  </a:lnTo>
                  <a:cubicBezTo>
                    <a:pt x="2203" y="4680"/>
                    <a:pt x="2418" y="4466"/>
                    <a:pt x="2418" y="4180"/>
                  </a:cubicBezTo>
                  <a:lnTo>
                    <a:pt x="2418" y="4120"/>
                  </a:lnTo>
                  <a:cubicBezTo>
                    <a:pt x="2918" y="4251"/>
                    <a:pt x="3525" y="4347"/>
                    <a:pt x="4180" y="4347"/>
                  </a:cubicBezTo>
                  <a:cubicBezTo>
                    <a:pt x="4835" y="4347"/>
                    <a:pt x="5442" y="4263"/>
                    <a:pt x="5930" y="4120"/>
                  </a:cubicBezTo>
                  <a:close/>
                  <a:moveTo>
                    <a:pt x="1751" y="5549"/>
                  </a:moveTo>
                  <a:cubicBezTo>
                    <a:pt x="1858" y="6299"/>
                    <a:pt x="2311" y="6942"/>
                    <a:pt x="2942" y="7311"/>
                  </a:cubicBezTo>
                  <a:lnTo>
                    <a:pt x="2942" y="7728"/>
                  </a:lnTo>
                  <a:cubicBezTo>
                    <a:pt x="2858" y="7728"/>
                    <a:pt x="2763" y="7764"/>
                    <a:pt x="2692" y="7835"/>
                  </a:cubicBezTo>
                  <a:lnTo>
                    <a:pt x="2323" y="8228"/>
                  </a:lnTo>
                  <a:cubicBezTo>
                    <a:pt x="2299" y="8240"/>
                    <a:pt x="2287" y="8264"/>
                    <a:pt x="2275" y="8300"/>
                  </a:cubicBezTo>
                  <a:lnTo>
                    <a:pt x="1025" y="8752"/>
                  </a:lnTo>
                  <a:lnTo>
                    <a:pt x="1025" y="8347"/>
                  </a:lnTo>
                  <a:cubicBezTo>
                    <a:pt x="1025" y="7514"/>
                    <a:pt x="1215" y="7049"/>
                    <a:pt x="1406" y="6597"/>
                  </a:cubicBezTo>
                  <a:cubicBezTo>
                    <a:pt x="1549" y="6276"/>
                    <a:pt x="1680" y="5966"/>
                    <a:pt x="1703" y="5549"/>
                  </a:cubicBezTo>
                  <a:close/>
                  <a:moveTo>
                    <a:pt x="5061" y="7466"/>
                  </a:moveTo>
                  <a:lnTo>
                    <a:pt x="5061" y="7930"/>
                  </a:lnTo>
                  <a:lnTo>
                    <a:pt x="4180" y="8812"/>
                  </a:lnTo>
                  <a:lnTo>
                    <a:pt x="3299" y="7930"/>
                  </a:lnTo>
                  <a:lnTo>
                    <a:pt x="3299" y="7466"/>
                  </a:lnTo>
                  <a:cubicBezTo>
                    <a:pt x="3561" y="7573"/>
                    <a:pt x="3858" y="7633"/>
                    <a:pt x="4180" y="7633"/>
                  </a:cubicBezTo>
                  <a:cubicBezTo>
                    <a:pt x="4489" y="7633"/>
                    <a:pt x="4787" y="7573"/>
                    <a:pt x="5061" y="7466"/>
                  </a:cubicBezTo>
                  <a:close/>
                  <a:moveTo>
                    <a:pt x="2977" y="8061"/>
                  </a:moveTo>
                  <a:lnTo>
                    <a:pt x="3942" y="9026"/>
                  </a:lnTo>
                  <a:lnTo>
                    <a:pt x="3192" y="9645"/>
                  </a:lnTo>
                  <a:lnTo>
                    <a:pt x="3180" y="9645"/>
                  </a:lnTo>
                  <a:lnTo>
                    <a:pt x="2632" y="8395"/>
                  </a:lnTo>
                  <a:lnTo>
                    <a:pt x="2954" y="8061"/>
                  </a:lnTo>
                  <a:close/>
                  <a:moveTo>
                    <a:pt x="4180" y="9252"/>
                  </a:moveTo>
                  <a:lnTo>
                    <a:pt x="4501" y="9538"/>
                  </a:lnTo>
                  <a:lnTo>
                    <a:pt x="4442" y="9728"/>
                  </a:lnTo>
                  <a:cubicBezTo>
                    <a:pt x="4418" y="9800"/>
                    <a:pt x="4358" y="9859"/>
                    <a:pt x="4263" y="9859"/>
                  </a:cubicBezTo>
                  <a:lnTo>
                    <a:pt x="4073" y="9859"/>
                  </a:lnTo>
                  <a:cubicBezTo>
                    <a:pt x="4001" y="9859"/>
                    <a:pt x="3930" y="9824"/>
                    <a:pt x="3894" y="9728"/>
                  </a:cubicBezTo>
                  <a:lnTo>
                    <a:pt x="3835" y="9538"/>
                  </a:lnTo>
                  <a:lnTo>
                    <a:pt x="4180" y="9252"/>
                  </a:lnTo>
                  <a:close/>
                  <a:moveTo>
                    <a:pt x="4132" y="1"/>
                  </a:moveTo>
                  <a:lnTo>
                    <a:pt x="1513" y="691"/>
                  </a:lnTo>
                  <a:cubicBezTo>
                    <a:pt x="1465" y="715"/>
                    <a:pt x="1441" y="739"/>
                    <a:pt x="1406" y="775"/>
                  </a:cubicBezTo>
                  <a:lnTo>
                    <a:pt x="370" y="2513"/>
                  </a:lnTo>
                  <a:cubicBezTo>
                    <a:pt x="322" y="2573"/>
                    <a:pt x="334" y="2656"/>
                    <a:pt x="394" y="2704"/>
                  </a:cubicBezTo>
                  <a:lnTo>
                    <a:pt x="1394" y="3704"/>
                  </a:lnTo>
                  <a:lnTo>
                    <a:pt x="1394" y="4406"/>
                  </a:lnTo>
                  <a:cubicBezTo>
                    <a:pt x="1191" y="4490"/>
                    <a:pt x="1049" y="4704"/>
                    <a:pt x="1049" y="4954"/>
                  </a:cubicBezTo>
                  <a:cubicBezTo>
                    <a:pt x="1049" y="5192"/>
                    <a:pt x="1203" y="5394"/>
                    <a:pt x="1394" y="5490"/>
                  </a:cubicBezTo>
                  <a:cubicBezTo>
                    <a:pt x="1382" y="5871"/>
                    <a:pt x="1263" y="6156"/>
                    <a:pt x="1108" y="6490"/>
                  </a:cubicBezTo>
                  <a:cubicBezTo>
                    <a:pt x="918" y="6930"/>
                    <a:pt x="691" y="7454"/>
                    <a:pt x="691" y="8347"/>
                  </a:cubicBezTo>
                  <a:lnTo>
                    <a:pt x="691" y="8871"/>
                  </a:lnTo>
                  <a:cubicBezTo>
                    <a:pt x="275" y="9062"/>
                    <a:pt x="1" y="9490"/>
                    <a:pt x="1" y="9966"/>
                  </a:cubicBezTo>
                  <a:lnTo>
                    <a:pt x="1" y="10967"/>
                  </a:lnTo>
                  <a:cubicBezTo>
                    <a:pt x="1" y="11050"/>
                    <a:pt x="72" y="11133"/>
                    <a:pt x="156" y="11133"/>
                  </a:cubicBezTo>
                  <a:cubicBezTo>
                    <a:pt x="251" y="11133"/>
                    <a:pt x="322" y="11050"/>
                    <a:pt x="322" y="10967"/>
                  </a:cubicBezTo>
                  <a:lnTo>
                    <a:pt x="322" y="9966"/>
                  </a:lnTo>
                  <a:cubicBezTo>
                    <a:pt x="322" y="9859"/>
                    <a:pt x="334" y="9764"/>
                    <a:pt x="382" y="9657"/>
                  </a:cubicBezTo>
                  <a:lnTo>
                    <a:pt x="1203" y="10359"/>
                  </a:lnTo>
                  <a:cubicBezTo>
                    <a:pt x="1322" y="10455"/>
                    <a:pt x="1394" y="10609"/>
                    <a:pt x="1394" y="10752"/>
                  </a:cubicBezTo>
                  <a:lnTo>
                    <a:pt x="1394" y="10967"/>
                  </a:lnTo>
                  <a:cubicBezTo>
                    <a:pt x="1394" y="11050"/>
                    <a:pt x="1465" y="11133"/>
                    <a:pt x="1561" y="11133"/>
                  </a:cubicBezTo>
                  <a:cubicBezTo>
                    <a:pt x="1644" y="11133"/>
                    <a:pt x="1715" y="11050"/>
                    <a:pt x="1715" y="10967"/>
                  </a:cubicBezTo>
                  <a:lnTo>
                    <a:pt x="1715" y="10752"/>
                  </a:lnTo>
                  <a:cubicBezTo>
                    <a:pt x="1715" y="10502"/>
                    <a:pt x="1620" y="10264"/>
                    <a:pt x="1418" y="10097"/>
                  </a:cubicBezTo>
                  <a:lnTo>
                    <a:pt x="560" y="9359"/>
                  </a:lnTo>
                  <a:cubicBezTo>
                    <a:pt x="644" y="9252"/>
                    <a:pt x="787" y="9169"/>
                    <a:pt x="918" y="9121"/>
                  </a:cubicBezTo>
                  <a:lnTo>
                    <a:pt x="2382" y="8609"/>
                  </a:lnTo>
                  <a:lnTo>
                    <a:pt x="2894" y="9776"/>
                  </a:lnTo>
                  <a:cubicBezTo>
                    <a:pt x="2942" y="9883"/>
                    <a:pt x="3037" y="9943"/>
                    <a:pt x="3132" y="9966"/>
                  </a:cubicBezTo>
                  <a:cubicBezTo>
                    <a:pt x="3168" y="9966"/>
                    <a:pt x="3180" y="9978"/>
                    <a:pt x="3204" y="9978"/>
                  </a:cubicBezTo>
                  <a:cubicBezTo>
                    <a:pt x="3287" y="9978"/>
                    <a:pt x="3358" y="9955"/>
                    <a:pt x="3418" y="9907"/>
                  </a:cubicBezTo>
                  <a:lnTo>
                    <a:pt x="3585" y="9776"/>
                  </a:lnTo>
                  <a:lnTo>
                    <a:pt x="3608" y="9847"/>
                  </a:lnTo>
                  <a:cubicBezTo>
                    <a:pt x="3644" y="9943"/>
                    <a:pt x="3692" y="10014"/>
                    <a:pt x="3763" y="10074"/>
                  </a:cubicBezTo>
                  <a:lnTo>
                    <a:pt x="3608" y="10967"/>
                  </a:lnTo>
                  <a:cubicBezTo>
                    <a:pt x="3596" y="11050"/>
                    <a:pt x="3656" y="11145"/>
                    <a:pt x="3751" y="11157"/>
                  </a:cubicBezTo>
                  <a:lnTo>
                    <a:pt x="3775" y="11157"/>
                  </a:lnTo>
                  <a:cubicBezTo>
                    <a:pt x="3847" y="11157"/>
                    <a:pt x="3930" y="11098"/>
                    <a:pt x="3942" y="11026"/>
                  </a:cubicBezTo>
                  <a:lnTo>
                    <a:pt x="4073" y="10216"/>
                  </a:lnTo>
                  <a:lnTo>
                    <a:pt x="4323" y="10216"/>
                  </a:lnTo>
                  <a:lnTo>
                    <a:pt x="4466" y="11026"/>
                  </a:lnTo>
                  <a:cubicBezTo>
                    <a:pt x="4478" y="11098"/>
                    <a:pt x="4549" y="11157"/>
                    <a:pt x="4620" y="11157"/>
                  </a:cubicBezTo>
                  <a:lnTo>
                    <a:pt x="4656" y="11157"/>
                  </a:lnTo>
                  <a:cubicBezTo>
                    <a:pt x="4739" y="11145"/>
                    <a:pt x="4799" y="11050"/>
                    <a:pt x="4787" y="10967"/>
                  </a:cubicBezTo>
                  <a:lnTo>
                    <a:pt x="4644" y="10086"/>
                  </a:lnTo>
                  <a:cubicBezTo>
                    <a:pt x="4704" y="10026"/>
                    <a:pt x="4763" y="9955"/>
                    <a:pt x="4787" y="9859"/>
                  </a:cubicBezTo>
                  <a:lnTo>
                    <a:pt x="4823" y="9788"/>
                  </a:lnTo>
                  <a:lnTo>
                    <a:pt x="4978" y="9919"/>
                  </a:lnTo>
                  <a:cubicBezTo>
                    <a:pt x="5037" y="9966"/>
                    <a:pt x="5120" y="10002"/>
                    <a:pt x="5192" y="10002"/>
                  </a:cubicBezTo>
                  <a:cubicBezTo>
                    <a:pt x="5216" y="10002"/>
                    <a:pt x="5240" y="10002"/>
                    <a:pt x="5263" y="9978"/>
                  </a:cubicBezTo>
                  <a:cubicBezTo>
                    <a:pt x="5371" y="9955"/>
                    <a:pt x="5454" y="9895"/>
                    <a:pt x="5501" y="9788"/>
                  </a:cubicBezTo>
                  <a:lnTo>
                    <a:pt x="5752" y="9240"/>
                  </a:lnTo>
                  <a:cubicBezTo>
                    <a:pt x="5787" y="9145"/>
                    <a:pt x="5752" y="9062"/>
                    <a:pt x="5668" y="9026"/>
                  </a:cubicBezTo>
                  <a:cubicBezTo>
                    <a:pt x="5646" y="9020"/>
                    <a:pt x="5624" y="9017"/>
                    <a:pt x="5603" y="9017"/>
                  </a:cubicBezTo>
                  <a:cubicBezTo>
                    <a:pt x="5536" y="9017"/>
                    <a:pt x="5481" y="9048"/>
                    <a:pt x="5454" y="9121"/>
                  </a:cubicBezTo>
                  <a:lnTo>
                    <a:pt x="5204" y="9669"/>
                  </a:lnTo>
                  <a:lnTo>
                    <a:pt x="5180" y="9669"/>
                  </a:lnTo>
                  <a:lnTo>
                    <a:pt x="4442" y="9062"/>
                  </a:lnTo>
                  <a:lnTo>
                    <a:pt x="5418" y="8097"/>
                  </a:lnTo>
                  <a:lnTo>
                    <a:pt x="5430" y="8097"/>
                  </a:lnTo>
                  <a:lnTo>
                    <a:pt x="5752" y="8419"/>
                  </a:lnTo>
                  <a:lnTo>
                    <a:pt x="5728" y="8490"/>
                  </a:lnTo>
                  <a:cubicBezTo>
                    <a:pt x="5692" y="8585"/>
                    <a:pt x="5728" y="8669"/>
                    <a:pt x="5811" y="8704"/>
                  </a:cubicBezTo>
                  <a:cubicBezTo>
                    <a:pt x="5833" y="8711"/>
                    <a:pt x="5854" y="8714"/>
                    <a:pt x="5875" y="8714"/>
                  </a:cubicBezTo>
                  <a:cubicBezTo>
                    <a:pt x="5935" y="8714"/>
                    <a:pt x="5990" y="8689"/>
                    <a:pt x="6025" y="8645"/>
                  </a:cubicBezTo>
                  <a:lnTo>
                    <a:pt x="7478" y="9169"/>
                  </a:lnTo>
                  <a:cubicBezTo>
                    <a:pt x="7621" y="9204"/>
                    <a:pt x="7752" y="9300"/>
                    <a:pt x="7835" y="9407"/>
                  </a:cubicBezTo>
                  <a:lnTo>
                    <a:pt x="6978" y="10145"/>
                  </a:lnTo>
                  <a:cubicBezTo>
                    <a:pt x="6787" y="10312"/>
                    <a:pt x="6680" y="10550"/>
                    <a:pt x="6680" y="10800"/>
                  </a:cubicBezTo>
                  <a:lnTo>
                    <a:pt x="6680" y="11014"/>
                  </a:lnTo>
                  <a:cubicBezTo>
                    <a:pt x="6680" y="11098"/>
                    <a:pt x="6752" y="11169"/>
                    <a:pt x="6847" y="11169"/>
                  </a:cubicBezTo>
                  <a:cubicBezTo>
                    <a:pt x="6930" y="11169"/>
                    <a:pt x="7002" y="11098"/>
                    <a:pt x="7002" y="11014"/>
                  </a:cubicBezTo>
                  <a:lnTo>
                    <a:pt x="7002" y="10800"/>
                  </a:lnTo>
                  <a:cubicBezTo>
                    <a:pt x="7002" y="10657"/>
                    <a:pt x="7085" y="10502"/>
                    <a:pt x="7204" y="10395"/>
                  </a:cubicBezTo>
                  <a:lnTo>
                    <a:pt x="8014" y="9705"/>
                  </a:lnTo>
                  <a:cubicBezTo>
                    <a:pt x="8049" y="9800"/>
                    <a:pt x="8073" y="9907"/>
                    <a:pt x="8073" y="10014"/>
                  </a:cubicBezTo>
                  <a:lnTo>
                    <a:pt x="8073" y="11014"/>
                  </a:lnTo>
                  <a:cubicBezTo>
                    <a:pt x="8073" y="11098"/>
                    <a:pt x="8157" y="11169"/>
                    <a:pt x="8240" y="11169"/>
                  </a:cubicBezTo>
                  <a:cubicBezTo>
                    <a:pt x="8335" y="11169"/>
                    <a:pt x="8407" y="11098"/>
                    <a:pt x="8407" y="11014"/>
                  </a:cubicBezTo>
                  <a:lnTo>
                    <a:pt x="8407" y="10014"/>
                  </a:lnTo>
                  <a:cubicBezTo>
                    <a:pt x="8347" y="9443"/>
                    <a:pt x="8014" y="8990"/>
                    <a:pt x="7537" y="8823"/>
                  </a:cubicBezTo>
                  <a:lnTo>
                    <a:pt x="6085" y="8300"/>
                  </a:lnTo>
                  <a:cubicBezTo>
                    <a:pt x="6073" y="8264"/>
                    <a:pt x="6073" y="8252"/>
                    <a:pt x="6037" y="8228"/>
                  </a:cubicBezTo>
                  <a:lnTo>
                    <a:pt x="5632" y="7823"/>
                  </a:lnTo>
                  <a:cubicBezTo>
                    <a:pt x="5561" y="7752"/>
                    <a:pt x="5478" y="7716"/>
                    <a:pt x="5382" y="7716"/>
                  </a:cubicBezTo>
                  <a:lnTo>
                    <a:pt x="5382" y="7299"/>
                  </a:lnTo>
                  <a:cubicBezTo>
                    <a:pt x="6025" y="6930"/>
                    <a:pt x="6466" y="6287"/>
                    <a:pt x="6573" y="5537"/>
                  </a:cubicBezTo>
                  <a:lnTo>
                    <a:pt x="6692" y="5537"/>
                  </a:lnTo>
                  <a:cubicBezTo>
                    <a:pt x="7025" y="5537"/>
                    <a:pt x="7287" y="5263"/>
                    <a:pt x="7287" y="4942"/>
                  </a:cubicBezTo>
                  <a:cubicBezTo>
                    <a:pt x="7287" y="4692"/>
                    <a:pt x="7145" y="4490"/>
                    <a:pt x="6942" y="4382"/>
                  </a:cubicBezTo>
                  <a:lnTo>
                    <a:pt x="6942" y="3680"/>
                  </a:lnTo>
                  <a:lnTo>
                    <a:pt x="7942" y="2692"/>
                  </a:lnTo>
                  <a:cubicBezTo>
                    <a:pt x="8002" y="2632"/>
                    <a:pt x="8002" y="2549"/>
                    <a:pt x="7978" y="2489"/>
                  </a:cubicBezTo>
                  <a:lnTo>
                    <a:pt x="6930" y="751"/>
                  </a:lnTo>
                  <a:cubicBezTo>
                    <a:pt x="6918" y="727"/>
                    <a:pt x="6871" y="691"/>
                    <a:pt x="6823" y="680"/>
                  </a:cubicBezTo>
                  <a:lnTo>
                    <a:pt x="4228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9" name="Google Shape;459;p13"/>
          <p:cNvGrpSpPr/>
          <p:nvPr/>
        </p:nvGrpSpPr>
        <p:grpSpPr>
          <a:xfrm>
            <a:off x="6702211" y="3782599"/>
            <a:ext cx="270104" cy="361754"/>
            <a:chOff x="6702211" y="3782599"/>
            <a:chExt cx="270104" cy="361754"/>
          </a:xfrm>
        </p:grpSpPr>
        <p:sp>
          <p:nvSpPr>
            <p:cNvPr id="460" name="Google Shape;460;p13"/>
            <p:cNvSpPr/>
            <p:nvPr/>
          </p:nvSpPr>
          <p:spPr>
            <a:xfrm>
              <a:off x="6798011" y="3907070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3"/>
            <p:cNvSpPr/>
            <p:nvPr/>
          </p:nvSpPr>
          <p:spPr>
            <a:xfrm>
              <a:off x="6865933" y="3907070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6814231" y="3946765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6702211" y="3782599"/>
              <a:ext cx="270104" cy="361754"/>
            </a:xfrm>
            <a:custGeom>
              <a:rect b="b" l="l" r="r" t="t"/>
              <a:pathLst>
                <a:path extrusionOk="0" h="11419" w="8526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6785941" y="3884229"/>
              <a:ext cx="29082" cy="16442"/>
            </a:xfrm>
            <a:custGeom>
              <a:rect b="b" l="l" r="r" t="t"/>
              <a:pathLst>
                <a:path extrusionOk="0" h="519" w="918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13"/>
          <p:cNvGrpSpPr/>
          <p:nvPr/>
        </p:nvGrpSpPr>
        <p:grpSpPr>
          <a:xfrm>
            <a:off x="3516886" y="3438727"/>
            <a:ext cx="391854" cy="269922"/>
            <a:chOff x="3516850" y="3406526"/>
            <a:chExt cx="369674" cy="254644"/>
          </a:xfrm>
        </p:grpSpPr>
        <p:sp>
          <p:nvSpPr>
            <p:cNvPr id="466" name="Google Shape;466;p13"/>
            <p:cNvSpPr/>
            <p:nvPr/>
          </p:nvSpPr>
          <p:spPr>
            <a:xfrm>
              <a:off x="3570421" y="3564577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3516850" y="3406526"/>
              <a:ext cx="184473" cy="253503"/>
            </a:xfrm>
            <a:custGeom>
              <a:rect b="b" l="l" r="r" t="t"/>
              <a:pathLst>
                <a:path extrusionOk="0" h="8002" w="5823">
                  <a:moveTo>
                    <a:pt x="3060" y="382"/>
                  </a:moveTo>
                  <a:cubicBezTo>
                    <a:pt x="3275" y="382"/>
                    <a:pt x="3453" y="560"/>
                    <a:pt x="3453" y="774"/>
                  </a:cubicBezTo>
                  <a:lnTo>
                    <a:pt x="3453" y="882"/>
                  </a:lnTo>
                  <a:lnTo>
                    <a:pt x="3453" y="917"/>
                  </a:lnTo>
                  <a:cubicBezTo>
                    <a:pt x="3465" y="1084"/>
                    <a:pt x="3453" y="2489"/>
                    <a:pt x="3453" y="3346"/>
                  </a:cubicBezTo>
                  <a:cubicBezTo>
                    <a:pt x="3453" y="3441"/>
                    <a:pt x="3525" y="3513"/>
                    <a:pt x="3620" y="3525"/>
                  </a:cubicBezTo>
                  <a:cubicBezTo>
                    <a:pt x="3703" y="3525"/>
                    <a:pt x="3775" y="3453"/>
                    <a:pt x="3775" y="3358"/>
                  </a:cubicBezTo>
                  <a:cubicBezTo>
                    <a:pt x="3775" y="3358"/>
                    <a:pt x="3799" y="2751"/>
                    <a:pt x="3799" y="2156"/>
                  </a:cubicBezTo>
                  <a:lnTo>
                    <a:pt x="3799" y="953"/>
                  </a:lnTo>
                  <a:cubicBezTo>
                    <a:pt x="3870" y="882"/>
                    <a:pt x="3953" y="846"/>
                    <a:pt x="4061" y="846"/>
                  </a:cubicBezTo>
                  <a:cubicBezTo>
                    <a:pt x="4275" y="846"/>
                    <a:pt x="4453" y="1024"/>
                    <a:pt x="4453" y="1227"/>
                  </a:cubicBezTo>
                  <a:lnTo>
                    <a:pt x="4453" y="1608"/>
                  </a:lnTo>
                  <a:lnTo>
                    <a:pt x="4453" y="3358"/>
                  </a:lnTo>
                  <a:cubicBezTo>
                    <a:pt x="4453" y="3453"/>
                    <a:pt x="4525" y="3525"/>
                    <a:pt x="4608" y="3525"/>
                  </a:cubicBezTo>
                  <a:cubicBezTo>
                    <a:pt x="4703" y="3525"/>
                    <a:pt x="4775" y="3453"/>
                    <a:pt x="4775" y="3358"/>
                  </a:cubicBezTo>
                  <a:lnTo>
                    <a:pt x="4775" y="1691"/>
                  </a:lnTo>
                  <a:cubicBezTo>
                    <a:pt x="4823" y="1667"/>
                    <a:pt x="4870" y="1644"/>
                    <a:pt x="4906" y="1644"/>
                  </a:cubicBezTo>
                  <a:cubicBezTo>
                    <a:pt x="5061" y="1644"/>
                    <a:pt x="5180" y="1763"/>
                    <a:pt x="5180" y="1917"/>
                  </a:cubicBezTo>
                  <a:lnTo>
                    <a:pt x="5192" y="6930"/>
                  </a:lnTo>
                  <a:lnTo>
                    <a:pt x="3179" y="6930"/>
                  </a:lnTo>
                  <a:lnTo>
                    <a:pt x="3179" y="6358"/>
                  </a:lnTo>
                  <a:cubicBezTo>
                    <a:pt x="3179" y="6204"/>
                    <a:pt x="3168" y="6061"/>
                    <a:pt x="3156" y="5906"/>
                  </a:cubicBezTo>
                  <a:cubicBezTo>
                    <a:pt x="3145" y="5833"/>
                    <a:pt x="3070" y="5759"/>
                    <a:pt x="2995" y="5759"/>
                  </a:cubicBezTo>
                  <a:cubicBezTo>
                    <a:pt x="2985" y="5759"/>
                    <a:pt x="2975" y="5760"/>
                    <a:pt x="2965" y="5763"/>
                  </a:cubicBezTo>
                  <a:cubicBezTo>
                    <a:pt x="2870" y="5775"/>
                    <a:pt x="2798" y="5858"/>
                    <a:pt x="2810" y="5954"/>
                  </a:cubicBezTo>
                  <a:cubicBezTo>
                    <a:pt x="2822" y="6085"/>
                    <a:pt x="2846" y="6216"/>
                    <a:pt x="2846" y="6358"/>
                  </a:cubicBezTo>
                  <a:lnTo>
                    <a:pt x="2846" y="6918"/>
                  </a:lnTo>
                  <a:lnTo>
                    <a:pt x="1679" y="6918"/>
                  </a:lnTo>
                  <a:lnTo>
                    <a:pt x="1679" y="4989"/>
                  </a:lnTo>
                  <a:lnTo>
                    <a:pt x="1679" y="4965"/>
                  </a:lnTo>
                  <a:cubicBezTo>
                    <a:pt x="1679" y="4930"/>
                    <a:pt x="1667" y="4894"/>
                    <a:pt x="1632" y="4858"/>
                  </a:cubicBezTo>
                  <a:lnTo>
                    <a:pt x="501" y="3727"/>
                  </a:lnTo>
                  <a:cubicBezTo>
                    <a:pt x="370" y="3596"/>
                    <a:pt x="370" y="3370"/>
                    <a:pt x="501" y="3251"/>
                  </a:cubicBezTo>
                  <a:cubicBezTo>
                    <a:pt x="572" y="3185"/>
                    <a:pt x="661" y="3153"/>
                    <a:pt x="751" y="3153"/>
                  </a:cubicBezTo>
                  <a:cubicBezTo>
                    <a:pt x="840" y="3153"/>
                    <a:pt x="929" y="3185"/>
                    <a:pt x="1001" y="3251"/>
                  </a:cubicBezTo>
                  <a:lnTo>
                    <a:pt x="1417" y="3656"/>
                  </a:lnTo>
                  <a:lnTo>
                    <a:pt x="1965" y="4203"/>
                  </a:lnTo>
                  <a:cubicBezTo>
                    <a:pt x="2275" y="4525"/>
                    <a:pt x="2525" y="4906"/>
                    <a:pt x="2679" y="5323"/>
                  </a:cubicBezTo>
                  <a:cubicBezTo>
                    <a:pt x="2698" y="5399"/>
                    <a:pt x="2771" y="5437"/>
                    <a:pt x="2848" y="5437"/>
                  </a:cubicBezTo>
                  <a:cubicBezTo>
                    <a:pt x="2867" y="5437"/>
                    <a:pt x="2887" y="5435"/>
                    <a:pt x="2906" y="5430"/>
                  </a:cubicBezTo>
                  <a:cubicBezTo>
                    <a:pt x="2989" y="5394"/>
                    <a:pt x="3037" y="5299"/>
                    <a:pt x="3001" y="5204"/>
                  </a:cubicBezTo>
                  <a:cubicBezTo>
                    <a:pt x="2846" y="4751"/>
                    <a:pt x="2560" y="4311"/>
                    <a:pt x="2203" y="3977"/>
                  </a:cubicBezTo>
                  <a:lnTo>
                    <a:pt x="1691" y="3477"/>
                  </a:lnTo>
                  <a:lnTo>
                    <a:pt x="1691" y="1072"/>
                  </a:lnTo>
                  <a:cubicBezTo>
                    <a:pt x="1691" y="858"/>
                    <a:pt x="1870" y="679"/>
                    <a:pt x="2084" y="679"/>
                  </a:cubicBezTo>
                  <a:cubicBezTo>
                    <a:pt x="2191" y="679"/>
                    <a:pt x="2275" y="727"/>
                    <a:pt x="2346" y="798"/>
                  </a:cubicBezTo>
                  <a:lnTo>
                    <a:pt x="2346" y="3346"/>
                  </a:lnTo>
                  <a:cubicBezTo>
                    <a:pt x="2346" y="3441"/>
                    <a:pt x="2429" y="3513"/>
                    <a:pt x="2513" y="3513"/>
                  </a:cubicBezTo>
                  <a:cubicBezTo>
                    <a:pt x="2608" y="3513"/>
                    <a:pt x="2679" y="3441"/>
                    <a:pt x="2679" y="3346"/>
                  </a:cubicBezTo>
                  <a:lnTo>
                    <a:pt x="2679" y="739"/>
                  </a:lnTo>
                  <a:cubicBezTo>
                    <a:pt x="2691" y="536"/>
                    <a:pt x="2858" y="382"/>
                    <a:pt x="3060" y="382"/>
                  </a:cubicBezTo>
                  <a:close/>
                  <a:moveTo>
                    <a:pt x="3072" y="1"/>
                  </a:moveTo>
                  <a:cubicBezTo>
                    <a:pt x="2798" y="1"/>
                    <a:pt x="2560" y="167"/>
                    <a:pt x="2441" y="405"/>
                  </a:cubicBezTo>
                  <a:cubicBezTo>
                    <a:pt x="2334" y="346"/>
                    <a:pt x="2215" y="310"/>
                    <a:pt x="2084" y="310"/>
                  </a:cubicBezTo>
                  <a:cubicBezTo>
                    <a:pt x="1679" y="310"/>
                    <a:pt x="1358" y="643"/>
                    <a:pt x="1358" y="1036"/>
                  </a:cubicBezTo>
                  <a:lnTo>
                    <a:pt x="1358" y="3120"/>
                  </a:lnTo>
                  <a:lnTo>
                    <a:pt x="1239" y="3001"/>
                  </a:lnTo>
                  <a:cubicBezTo>
                    <a:pt x="1102" y="2870"/>
                    <a:pt x="926" y="2804"/>
                    <a:pt x="751" y="2804"/>
                  </a:cubicBezTo>
                  <a:cubicBezTo>
                    <a:pt x="575" y="2804"/>
                    <a:pt x="399" y="2870"/>
                    <a:pt x="262" y="3001"/>
                  </a:cubicBezTo>
                  <a:cubicBezTo>
                    <a:pt x="1" y="3275"/>
                    <a:pt x="1" y="3703"/>
                    <a:pt x="262" y="3977"/>
                  </a:cubicBezTo>
                  <a:lnTo>
                    <a:pt x="1358" y="5061"/>
                  </a:lnTo>
                  <a:lnTo>
                    <a:pt x="1358" y="6918"/>
                  </a:lnTo>
                  <a:lnTo>
                    <a:pt x="1251" y="6918"/>
                  </a:lnTo>
                  <a:cubicBezTo>
                    <a:pt x="1155" y="6918"/>
                    <a:pt x="1084" y="6990"/>
                    <a:pt x="1084" y="7085"/>
                  </a:cubicBezTo>
                  <a:lnTo>
                    <a:pt x="1084" y="7847"/>
                  </a:lnTo>
                  <a:cubicBezTo>
                    <a:pt x="1084" y="7930"/>
                    <a:pt x="1155" y="8002"/>
                    <a:pt x="1251" y="8002"/>
                  </a:cubicBezTo>
                  <a:lnTo>
                    <a:pt x="4061" y="8002"/>
                  </a:lnTo>
                  <a:cubicBezTo>
                    <a:pt x="4156" y="8002"/>
                    <a:pt x="4227" y="7930"/>
                    <a:pt x="4227" y="7847"/>
                  </a:cubicBezTo>
                  <a:cubicBezTo>
                    <a:pt x="4227" y="7752"/>
                    <a:pt x="4156" y="7680"/>
                    <a:pt x="4061" y="7680"/>
                  </a:cubicBezTo>
                  <a:lnTo>
                    <a:pt x="1417" y="7680"/>
                  </a:lnTo>
                  <a:lnTo>
                    <a:pt x="1417" y="7263"/>
                  </a:lnTo>
                  <a:lnTo>
                    <a:pt x="5465" y="7263"/>
                  </a:lnTo>
                  <a:lnTo>
                    <a:pt x="5465" y="7680"/>
                  </a:lnTo>
                  <a:lnTo>
                    <a:pt x="4715" y="7680"/>
                  </a:lnTo>
                  <a:cubicBezTo>
                    <a:pt x="4632" y="7680"/>
                    <a:pt x="4549" y="7752"/>
                    <a:pt x="4549" y="7847"/>
                  </a:cubicBezTo>
                  <a:cubicBezTo>
                    <a:pt x="4549" y="7930"/>
                    <a:pt x="4632" y="8002"/>
                    <a:pt x="4715" y="8002"/>
                  </a:cubicBezTo>
                  <a:lnTo>
                    <a:pt x="5644" y="8002"/>
                  </a:lnTo>
                  <a:cubicBezTo>
                    <a:pt x="5727" y="8002"/>
                    <a:pt x="5799" y="7930"/>
                    <a:pt x="5799" y="7847"/>
                  </a:cubicBezTo>
                  <a:lnTo>
                    <a:pt x="5799" y="7097"/>
                  </a:lnTo>
                  <a:cubicBezTo>
                    <a:pt x="5823" y="7013"/>
                    <a:pt x="5739" y="6930"/>
                    <a:pt x="5656" y="6930"/>
                  </a:cubicBezTo>
                  <a:lnTo>
                    <a:pt x="5549" y="6930"/>
                  </a:lnTo>
                  <a:lnTo>
                    <a:pt x="5549" y="1894"/>
                  </a:lnTo>
                  <a:cubicBezTo>
                    <a:pt x="5549" y="1548"/>
                    <a:pt x="5287" y="1275"/>
                    <a:pt x="4942" y="1275"/>
                  </a:cubicBezTo>
                  <a:cubicBezTo>
                    <a:pt x="4894" y="1275"/>
                    <a:pt x="4846" y="1275"/>
                    <a:pt x="4799" y="1298"/>
                  </a:cubicBezTo>
                  <a:lnTo>
                    <a:pt x="4799" y="1191"/>
                  </a:lnTo>
                  <a:cubicBezTo>
                    <a:pt x="4799" y="786"/>
                    <a:pt x="4477" y="465"/>
                    <a:pt x="4072" y="465"/>
                  </a:cubicBezTo>
                  <a:cubicBezTo>
                    <a:pt x="3965" y="465"/>
                    <a:pt x="3870" y="489"/>
                    <a:pt x="3775" y="524"/>
                  </a:cubicBezTo>
                  <a:cubicBezTo>
                    <a:pt x="3691" y="227"/>
                    <a:pt x="3406" y="1"/>
                    <a:pt x="3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3768073" y="3480087"/>
              <a:ext cx="11341" cy="37731"/>
            </a:xfrm>
            <a:custGeom>
              <a:rect b="b" l="l" r="r" t="t"/>
              <a:pathLst>
                <a:path extrusionOk="0" h="1191" w="358">
                  <a:moveTo>
                    <a:pt x="167" y="0"/>
                  </a:moveTo>
                  <a:cubicBezTo>
                    <a:pt x="72" y="0"/>
                    <a:pt x="0" y="84"/>
                    <a:pt x="0" y="179"/>
                  </a:cubicBezTo>
                  <a:cubicBezTo>
                    <a:pt x="12" y="405"/>
                    <a:pt x="12" y="667"/>
                    <a:pt x="12" y="1012"/>
                  </a:cubicBezTo>
                  <a:cubicBezTo>
                    <a:pt x="12" y="1096"/>
                    <a:pt x="95" y="1191"/>
                    <a:pt x="179" y="1191"/>
                  </a:cubicBezTo>
                  <a:cubicBezTo>
                    <a:pt x="274" y="1191"/>
                    <a:pt x="345" y="1119"/>
                    <a:pt x="345" y="1024"/>
                  </a:cubicBezTo>
                  <a:cubicBezTo>
                    <a:pt x="357" y="667"/>
                    <a:pt x="357" y="381"/>
                    <a:pt x="345" y="167"/>
                  </a:cubicBezTo>
                  <a:cubicBezTo>
                    <a:pt x="345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3705061" y="3407286"/>
              <a:ext cx="181463" cy="253884"/>
            </a:xfrm>
            <a:custGeom>
              <a:rect b="b" l="l" r="r" t="t"/>
              <a:pathLst>
                <a:path extrusionOk="0" h="8014" w="5728">
                  <a:moveTo>
                    <a:pt x="2692" y="358"/>
                  </a:moveTo>
                  <a:cubicBezTo>
                    <a:pt x="2894" y="358"/>
                    <a:pt x="3061" y="524"/>
                    <a:pt x="3073" y="715"/>
                  </a:cubicBezTo>
                  <a:lnTo>
                    <a:pt x="3073" y="3322"/>
                  </a:lnTo>
                  <a:cubicBezTo>
                    <a:pt x="3073" y="3406"/>
                    <a:pt x="3156" y="3489"/>
                    <a:pt x="3239" y="3489"/>
                  </a:cubicBezTo>
                  <a:cubicBezTo>
                    <a:pt x="3334" y="3489"/>
                    <a:pt x="3406" y="3406"/>
                    <a:pt x="3406" y="3322"/>
                  </a:cubicBezTo>
                  <a:lnTo>
                    <a:pt x="3406" y="774"/>
                  </a:lnTo>
                  <a:cubicBezTo>
                    <a:pt x="3477" y="703"/>
                    <a:pt x="3573" y="655"/>
                    <a:pt x="3668" y="655"/>
                  </a:cubicBezTo>
                  <a:cubicBezTo>
                    <a:pt x="3882" y="655"/>
                    <a:pt x="4061" y="834"/>
                    <a:pt x="4061" y="1048"/>
                  </a:cubicBezTo>
                  <a:lnTo>
                    <a:pt x="4061" y="3453"/>
                  </a:lnTo>
                  <a:lnTo>
                    <a:pt x="3549" y="3941"/>
                  </a:lnTo>
                  <a:cubicBezTo>
                    <a:pt x="2918" y="4572"/>
                    <a:pt x="2561" y="5430"/>
                    <a:pt x="2561" y="6323"/>
                  </a:cubicBezTo>
                  <a:lnTo>
                    <a:pt x="2561" y="6894"/>
                  </a:lnTo>
                  <a:lnTo>
                    <a:pt x="548" y="6894"/>
                  </a:lnTo>
                  <a:lnTo>
                    <a:pt x="596" y="1870"/>
                  </a:lnTo>
                  <a:cubicBezTo>
                    <a:pt x="596" y="1715"/>
                    <a:pt x="715" y="1596"/>
                    <a:pt x="858" y="1596"/>
                  </a:cubicBezTo>
                  <a:cubicBezTo>
                    <a:pt x="906" y="1596"/>
                    <a:pt x="953" y="1608"/>
                    <a:pt x="989" y="1643"/>
                  </a:cubicBezTo>
                  <a:lnTo>
                    <a:pt x="989" y="3310"/>
                  </a:lnTo>
                  <a:cubicBezTo>
                    <a:pt x="989" y="3394"/>
                    <a:pt x="1072" y="3477"/>
                    <a:pt x="1156" y="3477"/>
                  </a:cubicBezTo>
                  <a:cubicBezTo>
                    <a:pt x="1251" y="3477"/>
                    <a:pt x="1322" y="3394"/>
                    <a:pt x="1322" y="3310"/>
                  </a:cubicBezTo>
                  <a:lnTo>
                    <a:pt x="1322" y="1548"/>
                  </a:lnTo>
                  <a:lnTo>
                    <a:pt x="1322" y="1179"/>
                  </a:lnTo>
                  <a:cubicBezTo>
                    <a:pt x="1322" y="977"/>
                    <a:pt x="1501" y="798"/>
                    <a:pt x="1703" y="798"/>
                  </a:cubicBezTo>
                  <a:cubicBezTo>
                    <a:pt x="1810" y="798"/>
                    <a:pt x="1906" y="834"/>
                    <a:pt x="1977" y="917"/>
                  </a:cubicBezTo>
                  <a:lnTo>
                    <a:pt x="1977" y="1846"/>
                  </a:lnTo>
                  <a:cubicBezTo>
                    <a:pt x="1977" y="1941"/>
                    <a:pt x="2049" y="2013"/>
                    <a:pt x="2144" y="2013"/>
                  </a:cubicBezTo>
                  <a:cubicBezTo>
                    <a:pt x="2227" y="2013"/>
                    <a:pt x="2299" y="1941"/>
                    <a:pt x="2299" y="1846"/>
                  </a:cubicBezTo>
                  <a:lnTo>
                    <a:pt x="2299" y="858"/>
                  </a:lnTo>
                  <a:lnTo>
                    <a:pt x="2299" y="750"/>
                  </a:lnTo>
                  <a:cubicBezTo>
                    <a:pt x="2299" y="536"/>
                    <a:pt x="2477" y="358"/>
                    <a:pt x="2692" y="358"/>
                  </a:cubicBezTo>
                  <a:close/>
                  <a:moveTo>
                    <a:pt x="5037" y="3132"/>
                  </a:moveTo>
                  <a:cubicBezTo>
                    <a:pt x="5132" y="3132"/>
                    <a:pt x="5216" y="3156"/>
                    <a:pt x="5275" y="3239"/>
                  </a:cubicBezTo>
                  <a:cubicBezTo>
                    <a:pt x="5335" y="3286"/>
                    <a:pt x="5382" y="3382"/>
                    <a:pt x="5382" y="3477"/>
                  </a:cubicBezTo>
                  <a:cubicBezTo>
                    <a:pt x="5382" y="3560"/>
                    <a:pt x="5359" y="3656"/>
                    <a:pt x="5275" y="3715"/>
                  </a:cubicBezTo>
                  <a:lnTo>
                    <a:pt x="4144" y="4858"/>
                  </a:lnTo>
                  <a:cubicBezTo>
                    <a:pt x="4120" y="4882"/>
                    <a:pt x="4108" y="4930"/>
                    <a:pt x="4108" y="4977"/>
                  </a:cubicBezTo>
                  <a:lnTo>
                    <a:pt x="4108" y="6906"/>
                  </a:lnTo>
                  <a:lnTo>
                    <a:pt x="2942" y="6906"/>
                  </a:lnTo>
                  <a:lnTo>
                    <a:pt x="2942" y="6334"/>
                  </a:lnTo>
                  <a:cubicBezTo>
                    <a:pt x="2942" y="5525"/>
                    <a:pt x="3275" y="4751"/>
                    <a:pt x="3835" y="4191"/>
                  </a:cubicBezTo>
                  <a:lnTo>
                    <a:pt x="4382" y="3632"/>
                  </a:lnTo>
                  <a:lnTo>
                    <a:pt x="4799" y="3239"/>
                  </a:lnTo>
                  <a:cubicBezTo>
                    <a:pt x="4858" y="3179"/>
                    <a:pt x="4954" y="3132"/>
                    <a:pt x="5037" y="3132"/>
                  </a:cubicBezTo>
                  <a:close/>
                  <a:moveTo>
                    <a:pt x="4370" y="7251"/>
                  </a:moveTo>
                  <a:lnTo>
                    <a:pt x="4382" y="7668"/>
                  </a:lnTo>
                  <a:lnTo>
                    <a:pt x="322" y="7668"/>
                  </a:lnTo>
                  <a:lnTo>
                    <a:pt x="322" y="7251"/>
                  </a:lnTo>
                  <a:close/>
                  <a:moveTo>
                    <a:pt x="2739" y="0"/>
                  </a:moveTo>
                  <a:cubicBezTo>
                    <a:pt x="2406" y="0"/>
                    <a:pt x="2120" y="227"/>
                    <a:pt x="2037" y="524"/>
                  </a:cubicBezTo>
                  <a:cubicBezTo>
                    <a:pt x="1941" y="477"/>
                    <a:pt x="1846" y="465"/>
                    <a:pt x="1739" y="465"/>
                  </a:cubicBezTo>
                  <a:cubicBezTo>
                    <a:pt x="1334" y="465"/>
                    <a:pt x="1013" y="798"/>
                    <a:pt x="1013" y="1191"/>
                  </a:cubicBezTo>
                  <a:lnTo>
                    <a:pt x="1013" y="1298"/>
                  </a:lnTo>
                  <a:cubicBezTo>
                    <a:pt x="965" y="1286"/>
                    <a:pt x="918" y="1286"/>
                    <a:pt x="870" y="1286"/>
                  </a:cubicBezTo>
                  <a:cubicBezTo>
                    <a:pt x="537" y="1286"/>
                    <a:pt x="263" y="1548"/>
                    <a:pt x="263" y="1893"/>
                  </a:cubicBezTo>
                  <a:lnTo>
                    <a:pt x="263" y="6918"/>
                  </a:lnTo>
                  <a:lnTo>
                    <a:pt x="156" y="6918"/>
                  </a:lnTo>
                  <a:cubicBezTo>
                    <a:pt x="72" y="6918"/>
                    <a:pt x="1" y="7001"/>
                    <a:pt x="1" y="7085"/>
                  </a:cubicBezTo>
                  <a:lnTo>
                    <a:pt x="1" y="7847"/>
                  </a:lnTo>
                  <a:cubicBezTo>
                    <a:pt x="1" y="7942"/>
                    <a:pt x="72" y="8013"/>
                    <a:pt x="156" y="8013"/>
                  </a:cubicBezTo>
                  <a:lnTo>
                    <a:pt x="4561" y="8013"/>
                  </a:lnTo>
                  <a:cubicBezTo>
                    <a:pt x="4656" y="8013"/>
                    <a:pt x="4728" y="7942"/>
                    <a:pt x="4728" y="7847"/>
                  </a:cubicBezTo>
                  <a:lnTo>
                    <a:pt x="4728" y="7073"/>
                  </a:lnTo>
                  <a:cubicBezTo>
                    <a:pt x="4728" y="6989"/>
                    <a:pt x="4656" y="6906"/>
                    <a:pt x="4561" y="6906"/>
                  </a:cubicBezTo>
                  <a:lnTo>
                    <a:pt x="4466" y="6906"/>
                  </a:lnTo>
                  <a:lnTo>
                    <a:pt x="4466" y="5049"/>
                  </a:lnTo>
                  <a:lnTo>
                    <a:pt x="5537" y="3965"/>
                  </a:lnTo>
                  <a:cubicBezTo>
                    <a:pt x="5668" y="3834"/>
                    <a:pt x="5728" y="3667"/>
                    <a:pt x="5728" y="3489"/>
                  </a:cubicBezTo>
                  <a:cubicBezTo>
                    <a:pt x="5728" y="3310"/>
                    <a:pt x="5656" y="3132"/>
                    <a:pt x="5537" y="3013"/>
                  </a:cubicBezTo>
                  <a:cubicBezTo>
                    <a:pt x="5394" y="2882"/>
                    <a:pt x="5239" y="2822"/>
                    <a:pt x="5061" y="2822"/>
                  </a:cubicBezTo>
                  <a:cubicBezTo>
                    <a:pt x="4870" y="2822"/>
                    <a:pt x="4704" y="2894"/>
                    <a:pt x="4573" y="3013"/>
                  </a:cubicBezTo>
                  <a:lnTo>
                    <a:pt x="4466" y="3132"/>
                  </a:lnTo>
                  <a:lnTo>
                    <a:pt x="4466" y="1048"/>
                  </a:lnTo>
                  <a:cubicBezTo>
                    <a:pt x="4466" y="643"/>
                    <a:pt x="4132" y="310"/>
                    <a:pt x="3727" y="310"/>
                  </a:cubicBezTo>
                  <a:cubicBezTo>
                    <a:pt x="3608" y="310"/>
                    <a:pt x="3489" y="346"/>
                    <a:pt x="3370" y="405"/>
                  </a:cubicBezTo>
                  <a:cubicBezTo>
                    <a:pt x="3251" y="167"/>
                    <a:pt x="3001" y="0"/>
                    <a:pt x="2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0" name="Google Shape;470;p13"/>
          <p:cNvGrpSpPr/>
          <p:nvPr/>
        </p:nvGrpSpPr>
        <p:grpSpPr>
          <a:xfrm>
            <a:off x="1310655" y="3360527"/>
            <a:ext cx="306314" cy="347402"/>
            <a:chOff x="1310655" y="3360527"/>
            <a:chExt cx="306314" cy="347402"/>
          </a:xfrm>
        </p:grpSpPr>
        <p:sp>
          <p:nvSpPr>
            <p:cNvPr id="471" name="Google Shape;471;p13"/>
            <p:cNvSpPr/>
            <p:nvPr/>
          </p:nvSpPr>
          <p:spPr>
            <a:xfrm>
              <a:off x="1440416" y="3531630"/>
              <a:ext cx="151652" cy="176299"/>
            </a:xfrm>
            <a:custGeom>
              <a:rect b="b" l="l" r="r" t="t"/>
              <a:pathLst>
                <a:path extrusionOk="0" h="5565" w="4787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3"/>
            <p:cNvSpPr/>
            <p:nvPr/>
          </p:nvSpPr>
          <p:spPr>
            <a:xfrm>
              <a:off x="1486447" y="3589478"/>
              <a:ext cx="64152" cy="75842"/>
            </a:xfrm>
            <a:custGeom>
              <a:rect b="b" l="l" r="r" t="t"/>
              <a:pathLst>
                <a:path extrusionOk="0" h="2394" w="2025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3"/>
            <p:cNvSpPr/>
            <p:nvPr/>
          </p:nvSpPr>
          <p:spPr>
            <a:xfrm>
              <a:off x="1310655" y="3360527"/>
              <a:ext cx="306314" cy="334572"/>
            </a:xfrm>
            <a:custGeom>
              <a:rect b="b" l="l" r="r" t="t"/>
              <a:pathLst>
                <a:path extrusionOk="0" h="10561" w="9669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3"/>
            <p:cNvSpPr/>
            <p:nvPr/>
          </p:nvSpPr>
          <p:spPr>
            <a:xfrm>
              <a:off x="1474377" y="3380453"/>
              <a:ext cx="122221" cy="118895"/>
            </a:xfrm>
            <a:custGeom>
              <a:rect b="b" l="l" r="r" t="t"/>
              <a:pathLst>
                <a:path extrusionOk="0" h="3753" w="3858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3"/>
            <p:cNvSpPr/>
            <p:nvPr/>
          </p:nvSpPr>
          <p:spPr>
            <a:xfrm>
              <a:off x="1510207" y="3632848"/>
              <a:ext cx="15492" cy="17741"/>
            </a:xfrm>
            <a:custGeom>
              <a:rect b="b" l="l" r="r" t="t"/>
              <a:pathLst>
                <a:path extrusionOk="0" h="560" w="489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" name="Google Shape;476;p13"/>
          <p:cNvGrpSpPr/>
          <p:nvPr/>
        </p:nvGrpSpPr>
        <p:grpSpPr>
          <a:xfrm>
            <a:off x="3119678" y="3360146"/>
            <a:ext cx="269343" cy="348543"/>
            <a:chOff x="3119678" y="3360146"/>
            <a:chExt cx="269343" cy="348543"/>
          </a:xfrm>
        </p:grpSpPr>
        <p:sp>
          <p:nvSpPr>
            <p:cNvPr id="477" name="Google Shape;477;p13"/>
            <p:cNvSpPr/>
            <p:nvPr/>
          </p:nvSpPr>
          <p:spPr>
            <a:xfrm>
              <a:off x="3268289" y="3498271"/>
              <a:ext cx="43782" cy="46728"/>
            </a:xfrm>
            <a:custGeom>
              <a:rect b="b" l="l" r="r" t="t"/>
              <a:pathLst>
                <a:path extrusionOk="0" h="1475" w="1382">
                  <a:moveTo>
                    <a:pt x="196" y="0"/>
                  </a:moveTo>
                  <a:cubicBezTo>
                    <a:pt x="137" y="0"/>
                    <a:pt x="81" y="35"/>
                    <a:pt x="48" y="93"/>
                  </a:cubicBezTo>
                  <a:cubicBezTo>
                    <a:pt x="0" y="164"/>
                    <a:pt x="36" y="272"/>
                    <a:pt x="119" y="319"/>
                  </a:cubicBezTo>
                  <a:cubicBezTo>
                    <a:pt x="584" y="557"/>
                    <a:pt x="905" y="926"/>
                    <a:pt x="1048" y="1355"/>
                  </a:cubicBezTo>
                  <a:cubicBezTo>
                    <a:pt x="1060" y="1438"/>
                    <a:pt x="1131" y="1474"/>
                    <a:pt x="1191" y="1474"/>
                  </a:cubicBezTo>
                  <a:cubicBezTo>
                    <a:pt x="1203" y="1474"/>
                    <a:pt x="1227" y="1474"/>
                    <a:pt x="1239" y="1462"/>
                  </a:cubicBezTo>
                  <a:cubicBezTo>
                    <a:pt x="1322" y="1415"/>
                    <a:pt x="1381" y="1331"/>
                    <a:pt x="1358" y="1236"/>
                  </a:cubicBezTo>
                  <a:cubicBezTo>
                    <a:pt x="1191" y="736"/>
                    <a:pt x="810" y="284"/>
                    <a:pt x="274" y="22"/>
                  </a:cubicBezTo>
                  <a:cubicBezTo>
                    <a:pt x="249" y="7"/>
                    <a:pt x="222" y="0"/>
                    <a:pt x="1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3147208" y="3475176"/>
              <a:ext cx="214664" cy="233513"/>
            </a:xfrm>
            <a:custGeom>
              <a:rect b="b" l="l" r="r" t="t"/>
              <a:pathLst>
                <a:path extrusionOk="0" h="7371" w="6776">
                  <a:moveTo>
                    <a:pt x="3537" y="4608"/>
                  </a:moveTo>
                  <a:lnTo>
                    <a:pt x="3537" y="4989"/>
                  </a:lnTo>
                  <a:lnTo>
                    <a:pt x="3179" y="4989"/>
                  </a:lnTo>
                  <a:lnTo>
                    <a:pt x="3179" y="4608"/>
                  </a:lnTo>
                  <a:cubicBezTo>
                    <a:pt x="3239" y="4620"/>
                    <a:pt x="3298" y="4620"/>
                    <a:pt x="3358" y="4620"/>
                  </a:cubicBezTo>
                  <a:cubicBezTo>
                    <a:pt x="3417" y="4620"/>
                    <a:pt x="3477" y="4620"/>
                    <a:pt x="3537" y="4608"/>
                  </a:cubicBezTo>
                  <a:close/>
                  <a:moveTo>
                    <a:pt x="5977" y="5299"/>
                  </a:moveTo>
                  <a:lnTo>
                    <a:pt x="5977" y="5763"/>
                  </a:lnTo>
                  <a:lnTo>
                    <a:pt x="798" y="5763"/>
                  </a:lnTo>
                  <a:lnTo>
                    <a:pt x="798" y="5299"/>
                  </a:lnTo>
                  <a:close/>
                  <a:moveTo>
                    <a:pt x="3406" y="0"/>
                  </a:moveTo>
                  <a:cubicBezTo>
                    <a:pt x="2751" y="0"/>
                    <a:pt x="2132" y="262"/>
                    <a:pt x="1667" y="715"/>
                  </a:cubicBezTo>
                  <a:cubicBezTo>
                    <a:pt x="1203" y="1179"/>
                    <a:pt x="953" y="1798"/>
                    <a:pt x="953" y="2465"/>
                  </a:cubicBezTo>
                  <a:lnTo>
                    <a:pt x="953" y="2715"/>
                  </a:lnTo>
                  <a:cubicBezTo>
                    <a:pt x="953" y="2798"/>
                    <a:pt x="1024" y="2882"/>
                    <a:pt x="1120" y="2882"/>
                  </a:cubicBezTo>
                  <a:cubicBezTo>
                    <a:pt x="1203" y="2882"/>
                    <a:pt x="1274" y="2798"/>
                    <a:pt x="1274" y="2715"/>
                  </a:cubicBezTo>
                  <a:lnTo>
                    <a:pt x="1274" y="2465"/>
                  </a:lnTo>
                  <a:cubicBezTo>
                    <a:pt x="1274" y="1894"/>
                    <a:pt x="1501" y="1358"/>
                    <a:pt x="1905" y="953"/>
                  </a:cubicBezTo>
                  <a:cubicBezTo>
                    <a:pt x="2310" y="548"/>
                    <a:pt x="2846" y="334"/>
                    <a:pt x="3406" y="334"/>
                  </a:cubicBezTo>
                  <a:cubicBezTo>
                    <a:pt x="4584" y="334"/>
                    <a:pt x="5549" y="1286"/>
                    <a:pt x="5549" y="2477"/>
                  </a:cubicBezTo>
                  <a:lnTo>
                    <a:pt x="5549" y="4989"/>
                  </a:lnTo>
                  <a:lnTo>
                    <a:pt x="3882" y="4989"/>
                  </a:lnTo>
                  <a:lnTo>
                    <a:pt x="3882" y="4489"/>
                  </a:lnTo>
                  <a:cubicBezTo>
                    <a:pt x="4060" y="4382"/>
                    <a:pt x="4215" y="4203"/>
                    <a:pt x="4299" y="3989"/>
                  </a:cubicBezTo>
                  <a:cubicBezTo>
                    <a:pt x="4334" y="3906"/>
                    <a:pt x="4287" y="3810"/>
                    <a:pt x="4215" y="3787"/>
                  </a:cubicBezTo>
                  <a:cubicBezTo>
                    <a:pt x="4193" y="3778"/>
                    <a:pt x="4171" y="3775"/>
                    <a:pt x="4149" y="3775"/>
                  </a:cubicBezTo>
                  <a:cubicBezTo>
                    <a:pt x="4079" y="3775"/>
                    <a:pt x="4019" y="3815"/>
                    <a:pt x="4001" y="3870"/>
                  </a:cubicBezTo>
                  <a:cubicBezTo>
                    <a:pt x="3941" y="4037"/>
                    <a:pt x="3822" y="4156"/>
                    <a:pt x="3668" y="4227"/>
                  </a:cubicBezTo>
                  <a:lnTo>
                    <a:pt x="3656" y="4227"/>
                  </a:lnTo>
                  <a:cubicBezTo>
                    <a:pt x="3572" y="4263"/>
                    <a:pt x="3477" y="4287"/>
                    <a:pt x="3394" y="4287"/>
                  </a:cubicBezTo>
                  <a:cubicBezTo>
                    <a:pt x="3036" y="4287"/>
                    <a:pt x="2739" y="3989"/>
                    <a:pt x="2739" y="3632"/>
                  </a:cubicBezTo>
                  <a:cubicBezTo>
                    <a:pt x="2739" y="3275"/>
                    <a:pt x="3036" y="2977"/>
                    <a:pt x="3394" y="2977"/>
                  </a:cubicBezTo>
                  <a:cubicBezTo>
                    <a:pt x="3644" y="2977"/>
                    <a:pt x="3882" y="3132"/>
                    <a:pt x="3989" y="3370"/>
                  </a:cubicBezTo>
                  <a:cubicBezTo>
                    <a:pt x="4006" y="3421"/>
                    <a:pt x="4067" y="3461"/>
                    <a:pt x="4126" y="3461"/>
                  </a:cubicBezTo>
                  <a:cubicBezTo>
                    <a:pt x="4149" y="3461"/>
                    <a:pt x="4171" y="3455"/>
                    <a:pt x="4191" y="3441"/>
                  </a:cubicBezTo>
                  <a:cubicBezTo>
                    <a:pt x="4263" y="3418"/>
                    <a:pt x="4310" y="3310"/>
                    <a:pt x="4263" y="3239"/>
                  </a:cubicBezTo>
                  <a:cubicBezTo>
                    <a:pt x="4108" y="2894"/>
                    <a:pt x="3763" y="2667"/>
                    <a:pt x="3370" y="2667"/>
                  </a:cubicBezTo>
                  <a:cubicBezTo>
                    <a:pt x="2834" y="2667"/>
                    <a:pt x="2394" y="3096"/>
                    <a:pt x="2394" y="3656"/>
                  </a:cubicBezTo>
                  <a:cubicBezTo>
                    <a:pt x="2394" y="4013"/>
                    <a:pt x="2584" y="4322"/>
                    <a:pt x="2870" y="4489"/>
                  </a:cubicBezTo>
                  <a:lnTo>
                    <a:pt x="2870" y="4989"/>
                  </a:lnTo>
                  <a:lnTo>
                    <a:pt x="1262" y="4989"/>
                  </a:lnTo>
                  <a:lnTo>
                    <a:pt x="1262" y="3358"/>
                  </a:lnTo>
                  <a:cubicBezTo>
                    <a:pt x="1262" y="3263"/>
                    <a:pt x="1191" y="3191"/>
                    <a:pt x="1096" y="3191"/>
                  </a:cubicBezTo>
                  <a:cubicBezTo>
                    <a:pt x="1012" y="3191"/>
                    <a:pt x="941" y="3263"/>
                    <a:pt x="941" y="3358"/>
                  </a:cubicBezTo>
                  <a:lnTo>
                    <a:pt x="941" y="4989"/>
                  </a:lnTo>
                  <a:lnTo>
                    <a:pt x="655" y="4989"/>
                  </a:lnTo>
                  <a:cubicBezTo>
                    <a:pt x="560" y="4989"/>
                    <a:pt x="489" y="5061"/>
                    <a:pt x="489" y="5156"/>
                  </a:cubicBezTo>
                  <a:lnTo>
                    <a:pt x="489" y="5775"/>
                  </a:lnTo>
                  <a:lnTo>
                    <a:pt x="167" y="5775"/>
                  </a:lnTo>
                  <a:cubicBezTo>
                    <a:pt x="72" y="5775"/>
                    <a:pt x="0" y="5858"/>
                    <a:pt x="0" y="5942"/>
                  </a:cubicBezTo>
                  <a:lnTo>
                    <a:pt x="0" y="7204"/>
                  </a:lnTo>
                  <a:cubicBezTo>
                    <a:pt x="0" y="7299"/>
                    <a:pt x="72" y="7370"/>
                    <a:pt x="167" y="7370"/>
                  </a:cubicBezTo>
                  <a:lnTo>
                    <a:pt x="3918" y="7370"/>
                  </a:lnTo>
                  <a:cubicBezTo>
                    <a:pt x="4001" y="7370"/>
                    <a:pt x="4072" y="7299"/>
                    <a:pt x="4072" y="7204"/>
                  </a:cubicBezTo>
                  <a:cubicBezTo>
                    <a:pt x="4072" y="7120"/>
                    <a:pt x="4001" y="7049"/>
                    <a:pt x="3918" y="7049"/>
                  </a:cubicBezTo>
                  <a:lnTo>
                    <a:pt x="322" y="7049"/>
                  </a:lnTo>
                  <a:lnTo>
                    <a:pt x="322" y="6108"/>
                  </a:lnTo>
                  <a:lnTo>
                    <a:pt x="6442" y="6108"/>
                  </a:lnTo>
                  <a:lnTo>
                    <a:pt x="6442" y="7049"/>
                  </a:lnTo>
                  <a:lnTo>
                    <a:pt x="4537" y="7049"/>
                  </a:lnTo>
                  <a:cubicBezTo>
                    <a:pt x="4453" y="7049"/>
                    <a:pt x="4370" y="7120"/>
                    <a:pt x="4370" y="7204"/>
                  </a:cubicBezTo>
                  <a:cubicBezTo>
                    <a:pt x="4370" y="7299"/>
                    <a:pt x="4453" y="7370"/>
                    <a:pt x="4537" y="7370"/>
                  </a:cubicBezTo>
                  <a:lnTo>
                    <a:pt x="6608" y="7370"/>
                  </a:lnTo>
                  <a:cubicBezTo>
                    <a:pt x="6692" y="7370"/>
                    <a:pt x="6775" y="7299"/>
                    <a:pt x="6775" y="7204"/>
                  </a:cubicBezTo>
                  <a:lnTo>
                    <a:pt x="6775" y="5942"/>
                  </a:lnTo>
                  <a:cubicBezTo>
                    <a:pt x="6775" y="5835"/>
                    <a:pt x="6716" y="5763"/>
                    <a:pt x="6620" y="5763"/>
                  </a:cubicBezTo>
                  <a:lnTo>
                    <a:pt x="6311" y="5763"/>
                  </a:lnTo>
                  <a:lnTo>
                    <a:pt x="6311" y="5144"/>
                  </a:lnTo>
                  <a:cubicBezTo>
                    <a:pt x="6311" y="5049"/>
                    <a:pt x="6239" y="4977"/>
                    <a:pt x="6144" y="4977"/>
                  </a:cubicBezTo>
                  <a:lnTo>
                    <a:pt x="5858" y="4977"/>
                  </a:lnTo>
                  <a:lnTo>
                    <a:pt x="5858" y="2465"/>
                  </a:lnTo>
                  <a:cubicBezTo>
                    <a:pt x="5858" y="1108"/>
                    <a:pt x="4763" y="0"/>
                    <a:pt x="3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3249408" y="3360146"/>
              <a:ext cx="10613" cy="97321"/>
            </a:xfrm>
            <a:custGeom>
              <a:rect b="b" l="l" r="r" t="t"/>
              <a:pathLst>
                <a:path extrusionOk="0" h="3072" w="335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905"/>
                  </a:lnTo>
                  <a:cubicBezTo>
                    <a:pt x="1" y="3000"/>
                    <a:pt x="72" y="3072"/>
                    <a:pt x="168" y="3072"/>
                  </a:cubicBezTo>
                  <a:cubicBezTo>
                    <a:pt x="251" y="3072"/>
                    <a:pt x="334" y="3000"/>
                    <a:pt x="334" y="2905"/>
                  </a:cubicBezTo>
                  <a:lnTo>
                    <a:pt x="334" y="167"/>
                  </a:lnTo>
                  <a:cubicBezTo>
                    <a:pt x="334" y="83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3175879" y="3377919"/>
              <a:ext cx="54331" cy="86740"/>
            </a:xfrm>
            <a:custGeom>
              <a:rect b="b" l="l" r="r" t="t"/>
              <a:pathLst>
                <a:path extrusionOk="0" h="2738" w="1715">
                  <a:moveTo>
                    <a:pt x="188" y="1"/>
                  </a:moveTo>
                  <a:cubicBezTo>
                    <a:pt x="161" y="1"/>
                    <a:pt x="134" y="8"/>
                    <a:pt x="107" y="22"/>
                  </a:cubicBezTo>
                  <a:cubicBezTo>
                    <a:pt x="36" y="70"/>
                    <a:pt x="0" y="153"/>
                    <a:pt x="48" y="249"/>
                  </a:cubicBezTo>
                  <a:lnTo>
                    <a:pt x="1381" y="2642"/>
                  </a:lnTo>
                  <a:cubicBezTo>
                    <a:pt x="1417" y="2701"/>
                    <a:pt x="1477" y="2737"/>
                    <a:pt x="1524" y="2737"/>
                  </a:cubicBezTo>
                  <a:cubicBezTo>
                    <a:pt x="1548" y="2737"/>
                    <a:pt x="1584" y="2737"/>
                    <a:pt x="1596" y="2713"/>
                  </a:cubicBezTo>
                  <a:cubicBezTo>
                    <a:pt x="1679" y="2654"/>
                    <a:pt x="1715" y="2559"/>
                    <a:pt x="1667" y="2475"/>
                  </a:cubicBezTo>
                  <a:lnTo>
                    <a:pt x="334" y="82"/>
                  </a:lnTo>
                  <a:cubicBezTo>
                    <a:pt x="301" y="33"/>
                    <a:pt x="246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3119678" y="3429399"/>
              <a:ext cx="89401" cy="50720"/>
            </a:xfrm>
            <a:custGeom>
              <a:rect b="b" l="l" r="r" t="t"/>
              <a:pathLst>
                <a:path extrusionOk="0" h="1601" w="2822">
                  <a:moveTo>
                    <a:pt x="200" y="0"/>
                  </a:moveTo>
                  <a:cubicBezTo>
                    <a:pt x="142" y="0"/>
                    <a:pt x="81" y="27"/>
                    <a:pt x="48" y="76"/>
                  </a:cubicBezTo>
                  <a:cubicBezTo>
                    <a:pt x="0" y="160"/>
                    <a:pt x="36" y="255"/>
                    <a:pt x="107" y="302"/>
                  </a:cubicBezTo>
                  <a:lnTo>
                    <a:pt x="2536" y="1588"/>
                  </a:lnTo>
                  <a:cubicBezTo>
                    <a:pt x="2560" y="1600"/>
                    <a:pt x="2584" y="1600"/>
                    <a:pt x="2608" y="1600"/>
                  </a:cubicBezTo>
                  <a:cubicBezTo>
                    <a:pt x="2667" y="1600"/>
                    <a:pt x="2727" y="1565"/>
                    <a:pt x="2762" y="1505"/>
                  </a:cubicBezTo>
                  <a:cubicBezTo>
                    <a:pt x="2822" y="1445"/>
                    <a:pt x="2786" y="1350"/>
                    <a:pt x="2703" y="1303"/>
                  </a:cubicBezTo>
                  <a:lnTo>
                    <a:pt x="274" y="17"/>
                  </a:lnTo>
                  <a:cubicBezTo>
                    <a:pt x="252" y="6"/>
                    <a:pt x="226" y="0"/>
                    <a:pt x="2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3279219" y="3377919"/>
              <a:ext cx="54363" cy="85980"/>
            </a:xfrm>
            <a:custGeom>
              <a:rect b="b" l="l" r="r" t="t"/>
              <a:pathLst>
                <a:path extrusionOk="0" h="2714" w="1716">
                  <a:moveTo>
                    <a:pt x="1533" y="1"/>
                  </a:moveTo>
                  <a:cubicBezTo>
                    <a:pt x="1475" y="1"/>
                    <a:pt x="1414" y="33"/>
                    <a:pt x="1382" y="82"/>
                  </a:cubicBezTo>
                  <a:lnTo>
                    <a:pt x="48" y="2475"/>
                  </a:lnTo>
                  <a:cubicBezTo>
                    <a:pt x="1" y="2559"/>
                    <a:pt x="24" y="2654"/>
                    <a:pt x="108" y="2701"/>
                  </a:cubicBezTo>
                  <a:cubicBezTo>
                    <a:pt x="132" y="2713"/>
                    <a:pt x="143" y="2713"/>
                    <a:pt x="179" y="2713"/>
                  </a:cubicBezTo>
                  <a:cubicBezTo>
                    <a:pt x="239" y="2713"/>
                    <a:pt x="286" y="2689"/>
                    <a:pt x="310" y="2630"/>
                  </a:cubicBezTo>
                  <a:lnTo>
                    <a:pt x="1656" y="237"/>
                  </a:lnTo>
                  <a:cubicBezTo>
                    <a:pt x="1715" y="153"/>
                    <a:pt x="1679" y="70"/>
                    <a:pt x="1608" y="22"/>
                  </a:cubicBezTo>
                  <a:cubicBezTo>
                    <a:pt x="1585" y="8"/>
                    <a:pt x="1560" y="1"/>
                    <a:pt x="15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3300349" y="3429399"/>
              <a:ext cx="88672" cy="51100"/>
            </a:xfrm>
            <a:custGeom>
              <a:rect b="b" l="l" r="r" t="t"/>
              <a:pathLst>
                <a:path extrusionOk="0" h="1613" w="2799">
                  <a:moveTo>
                    <a:pt x="2615" y="0"/>
                  </a:moveTo>
                  <a:cubicBezTo>
                    <a:pt x="2589" y="0"/>
                    <a:pt x="2562" y="6"/>
                    <a:pt x="2536" y="17"/>
                  </a:cubicBezTo>
                  <a:lnTo>
                    <a:pt x="107" y="1303"/>
                  </a:lnTo>
                  <a:cubicBezTo>
                    <a:pt x="36" y="1350"/>
                    <a:pt x="0" y="1434"/>
                    <a:pt x="48" y="1529"/>
                  </a:cubicBezTo>
                  <a:cubicBezTo>
                    <a:pt x="72" y="1588"/>
                    <a:pt x="131" y="1612"/>
                    <a:pt x="191" y="1612"/>
                  </a:cubicBezTo>
                  <a:cubicBezTo>
                    <a:pt x="227" y="1612"/>
                    <a:pt x="238" y="1612"/>
                    <a:pt x="274" y="1600"/>
                  </a:cubicBezTo>
                  <a:lnTo>
                    <a:pt x="2691" y="314"/>
                  </a:lnTo>
                  <a:cubicBezTo>
                    <a:pt x="2774" y="255"/>
                    <a:pt x="2798" y="172"/>
                    <a:pt x="2751" y="76"/>
                  </a:cubicBezTo>
                  <a:cubicBezTo>
                    <a:pt x="2726" y="27"/>
                    <a:pt x="2673" y="0"/>
                    <a:pt x="26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" name="Google Shape;484;p13"/>
          <p:cNvGrpSpPr/>
          <p:nvPr/>
        </p:nvGrpSpPr>
        <p:grpSpPr>
          <a:xfrm>
            <a:off x="3967213" y="3356947"/>
            <a:ext cx="368185" cy="354753"/>
            <a:chOff x="3967213" y="3356947"/>
            <a:chExt cx="368185" cy="354753"/>
          </a:xfrm>
        </p:grpSpPr>
        <p:sp>
          <p:nvSpPr>
            <p:cNvPr id="485" name="Google Shape;485;p13"/>
            <p:cNvSpPr/>
            <p:nvPr/>
          </p:nvSpPr>
          <p:spPr>
            <a:xfrm>
              <a:off x="4180705" y="3356947"/>
              <a:ext cx="154693" cy="164292"/>
            </a:xfrm>
            <a:custGeom>
              <a:rect b="b" l="l" r="r" t="t"/>
              <a:pathLst>
                <a:path extrusionOk="0" h="5186" w="4883">
                  <a:moveTo>
                    <a:pt x="2526" y="0"/>
                  </a:moveTo>
                  <a:cubicBezTo>
                    <a:pt x="1765" y="0"/>
                    <a:pt x="1017" y="368"/>
                    <a:pt x="560" y="1042"/>
                  </a:cubicBezTo>
                  <a:cubicBezTo>
                    <a:pt x="1" y="1875"/>
                    <a:pt x="24" y="2959"/>
                    <a:pt x="632" y="3768"/>
                  </a:cubicBezTo>
                  <a:lnTo>
                    <a:pt x="572" y="5006"/>
                  </a:lnTo>
                  <a:cubicBezTo>
                    <a:pt x="572" y="5066"/>
                    <a:pt x="608" y="5126"/>
                    <a:pt x="655" y="5149"/>
                  </a:cubicBezTo>
                  <a:cubicBezTo>
                    <a:pt x="679" y="5161"/>
                    <a:pt x="715" y="5185"/>
                    <a:pt x="739" y="5185"/>
                  </a:cubicBezTo>
                  <a:cubicBezTo>
                    <a:pt x="774" y="5185"/>
                    <a:pt x="786" y="5185"/>
                    <a:pt x="810" y="5161"/>
                  </a:cubicBezTo>
                  <a:lnTo>
                    <a:pt x="1929" y="4649"/>
                  </a:lnTo>
                  <a:cubicBezTo>
                    <a:pt x="2120" y="4685"/>
                    <a:pt x="2334" y="4721"/>
                    <a:pt x="2525" y="4721"/>
                  </a:cubicBezTo>
                  <a:cubicBezTo>
                    <a:pt x="3299" y="4721"/>
                    <a:pt x="4049" y="4328"/>
                    <a:pt x="4489" y="3673"/>
                  </a:cubicBezTo>
                  <a:cubicBezTo>
                    <a:pt x="4703" y="3363"/>
                    <a:pt x="4834" y="3006"/>
                    <a:pt x="4882" y="2637"/>
                  </a:cubicBezTo>
                  <a:cubicBezTo>
                    <a:pt x="4882" y="2518"/>
                    <a:pt x="4811" y="2447"/>
                    <a:pt x="4715" y="2423"/>
                  </a:cubicBezTo>
                  <a:cubicBezTo>
                    <a:pt x="4709" y="2422"/>
                    <a:pt x="4703" y="2422"/>
                    <a:pt x="4697" y="2422"/>
                  </a:cubicBezTo>
                  <a:cubicBezTo>
                    <a:pt x="4619" y="2422"/>
                    <a:pt x="4536" y="2489"/>
                    <a:pt x="4525" y="2578"/>
                  </a:cubicBezTo>
                  <a:cubicBezTo>
                    <a:pt x="4489" y="2899"/>
                    <a:pt x="4370" y="3197"/>
                    <a:pt x="4192" y="3471"/>
                  </a:cubicBezTo>
                  <a:cubicBezTo>
                    <a:pt x="3809" y="4040"/>
                    <a:pt x="3177" y="4368"/>
                    <a:pt x="2514" y="4368"/>
                  </a:cubicBezTo>
                  <a:cubicBezTo>
                    <a:pt x="2332" y="4368"/>
                    <a:pt x="2147" y="4343"/>
                    <a:pt x="1965" y="4292"/>
                  </a:cubicBezTo>
                  <a:cubicBezTo>
                    <a:pt x="1944" y="4281"/>
                    <a:pt x="1927" y="4275"/>
                    <a:pt x="1911" y="4275"/>
                  </a:cubicBezTo>
                  <a:cubicBezTo>
                    <a:pt x="1891" y="4275"/>
                    <a:pt x="1872" y="4284"/>
                    <a:pt x="1846" y="4304"/>
                  </a:cubicBezTo>
                  <a:lnTo>
                    <a:pt x="917" y="4733"/>
                  </a:lnTo>
                  <a:lnTo>
                    <a:pt x="965" y="3721"/>
                  </a:lnTo>
                  <a:cubicBezTo>
                    <a:pt x="965" y="3673"/>
                    <a:pt x="953" y="3649"/>
                    <a:pt x="929" y="3602"/>
                  </a:cubicBezTo>
                  <a:cubicBezTo>
                    <a:pt x="382" y="2923"/>
                    <a:pt x="358" y="1947"/>
                    <a:pt x="846" y="1220"/>
                  </a:cubicBezTo>
                  <a:cubicBezTo>
                    <a:pt x="1235" y="644"/>
                    <a:pt x="1873" y="327"/>
                    <a:pt x="2524" y="327"/>
                  </a:cubicBezTo>
                  <a:cubicBezTo>
                    <a:pt x="2909" y="327"/>
                    <a:pt x="3299" y="438"/>
                    <a:pt x="3644" y="673"/>
                  </a:cubicBezTo>
                  <a:cubicBezTo>
                    <a:pt x="4084" y="970"/>
                    <a:pt x="4406" y="1435"/>
                    <a:pt x="4501" y="1970"/>
                  </a:cubicBezTo>
                  <a:cubicBezTo>
                    <a:pt x="4523" y="2047"/>
                    <a:pt x="4594" y="2103"/>
                    <a:pt x="4679" y="2103"/>
                  </a:cubicBezTo>
                  <a:cubicBezTo>
                    <a:pt x="4687" y="2103"/>
                    <a:pt x="4695" y="2102"/>
                    <a:pt x="4703" y="2101"/>
                  </a:cubicBezTo>
                  <a:cubicBezTo>
                    <a:pt x="4787" y="2089"/>
                    <a:pt x="4846" y="1994"/>
                    <a:pt x="4834" y="1911"/>
                  </a:cubicBezTo>
                  <a:cubicBezTo>
                    <a:pt x="4715" y="1280"/>
                    <a:pt x="4358" y="744"/>
                    <a:pt x="3834" y="399"/>
                  </a:cubicBezTo>
                  <a:cubicBezTo>
                    <a:pt x="3432" y="129"/>
                    <a:pt x="2977" y="0"/>
                    <a:pt x="252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4093585" y="3484237"/>
              <a:ext cx="21891" cy="37002"/>
            </a:xfrm>
            <a:custGeom>
              <a:rect b="b" l="l" r="r" t="t"/>
              <a:pathLst>
                <a:path extrusionOk="0" h="1168" w="691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00"/>
                  </a:lnTo>
                  <a:cubicBezTo>
                    <a:pt x="0" y="1084"/>
                    <a:pt x="72" y="1167"/>
                    <a:pt x="155" y="1167"/>
                  </a:cubicBezTo>
                  <a:lnTo>
                    <a:pt x="536" y="1167"/>
                  </a:lnTo>
                  <a:cubicBezTo>
                    <a:pt x="619" y="1167"/>
                    <a:pt x="691" y="1084"/>
                    <a:pt x="691" y="1000"/>
                  </a:cubicBezTo>
                  <a:cubicBezTo>
                    <a:pt x="691" y="893"/>
                    <a:pt x="619" y="822"/>
                    <a:pt x="512" y="822"/>
                  </a:cubicBezTo>
                  <a:lnTo>
                    <a:pt x="322" y="822"/>
                  </a:ln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3967213" y="3408047"/>
              <a:ext cx="275394" cy="303653"/>
            </a:xfrm>
            <a:custGeom>
              <a:rect b="b" l="l" r="r" t="t"/>
              <a:pathLst>
                <a:path extrusionOk="0" h="9585" w="8693">
                  <a:moveTo>
                    <a:pt x="3549" y="417"/>
                  </a:moveTo>
                  <a:lnTo>
                    <a:pt x="3549" y="417"/>
                  </a:lnTo>
                  <a:cubicBezTo>
                    <a:pt x="3346" y="1024"/>
                    <a:pt x="3001" y="1322"/>
                    <a:pt x="2775" y="1465"/>
                  </a:cubicBezTo>
                  <a:cubicBezTo>
                    <a:pt x="2799" y="976"/>
                    <a:pt x="3120" y="572"/>
                    <a:pt x="3549" y="417"/>
                  </a:cubicBezTo>
                  <a:close/>
                  <a:moveTo>
                    <a:pt x="4727" y="334"/>
                  </a:moveTo>
                  <a:cubicBezTo>
                    <a:pt x="5382" y="334"/>
                    <a:pt x="5906" y="869"/>
                    <a:pt x="5906" y="1524"/>
                  </a:cubicBezTo>
                  <a:lnTo>
                    <a:pt x="5906" y="2262"/>
                  </a:lnTo>
                  <a:cubicBezTo>
                    <a:pt x="4501" y="2155"/>
                    <a:pt x="4108" y="846"/>
                    <a:pt x="4001" y="334"/>
                  </a:cubicBezTo>
                  <a:close/>
                  <a:moveTo>
                    <a:pt x="2441" y="2643"/>
                  </a:moveTo>
                  <a:lnTo>
                    <a:pt x="2441" y="2893"/>
                  </a:lnTo>
                  <a:cubicBezTo>
                    <a:pt x="2441" y="3036"/>
                    <a:pt x="2453" y="3179"/>
                    <a:pt x="2477" y="3310"/>
                  </a:cubicBezTo>
                  <a:cubicBezTo>
                    <a:pt x="2334" y="3251"/>
                    <a:pt x="2239" y="3120"/>
                    <a:pt x="2239" y="2977"/>
                  </a:cubicBezTo>
                  <a:cubicBezTo>
                    <a:pt x="2239" y="2822"/>
                    <a:pt x="2322" y="2703"/>
                    <a:pt x="2441" y="2643"/>
                  </a:cubicBezTo>
                  <a:close/>
                  <a:moveTo>
                    <a:pt x="6251" y="2655"/>
                  </a:moveTo>
                  <a:cubicBezTo>
                    <a:pt x="6359" y="2715"/>
                    <a:pt x="6442" y="2834"/>
                    <a:pt x="6442" y="2989"/>
                  </a:cubicBezTo>
                  <a:cubicBezTo>
                    <a:pt x="6442" y="3155"/>
                    <a:pt x="6335" y="3286"/>
                    <a:pt x="6204" y="3334"/>
                  </a:cubicBezTo>
                  <a:cubicBezTo>
                    <a:pt x="6228" y="3179"/>
                    <a:pt x="6251" y="3048"/>
                    <a:pt x="6251" y="2917"/>
                  </a:cubicBezTo>
                  <a:lnTo>
                    <a:pt x="6251" y="2655"/>
                  </a:lnTo>
                  <a:close/>
                  <a:moveTo>
                    <a:pt x="3775" y="786"/>
                  </a:moveTo>
                  <a:cubicBezTo>
                    <a:pt x="3846" y="1012"/>
                    <a:pt x="3953" y="1274"/>
                    <a:pt x="4120" y="1524"/>
                  </a:cubicBezTo>
                  <a:cubicBezTo>
                    <a:pt x="4537" y="2167"/>
                    <a:pt x="5144" y="2536"/>
                    <a:pt x="5906" y="2584"/>
                  </a:cubicBezTo>
                  <a:lnTo>
                    <a:pt x="5906" y="2893"/>
                  </a:lnTo>
                  <a:cubicBezTo>
                    <a:pt x="5906" y="3548"/>
                    <a:pt x="5549" y="4179"/>
                    <a:pt x="4977" y="4501"/>
                  </a:cubicBezTo>
                  <a:lnTo>
                    <a:pt x="4727" y="4656"/>
                  </a:lnTo>
                  <a:cubicBezTo>
                    <a:pt x="4608" y="4721"/>
                    <a:pt x="4474" y="4754"/>
                    <a:pt x="4340" y="4754"/>
                  </a:cubicBezTo>
                  <a:cubicBezTo>
                    <a:pt x="4206" y="4754"/>
                    <a:pt x="4073" y="4721"/>
                    <a:pt x="3953" y="4656"/>
                  </a:cubicBezTo>
                  <a:lnTo>
                    <a:pt x="3703" y="4501"/>
                  </a:lnTo>
                  <a:cubicBezTo>
                    <a:pt x="3120" y="4179"/>
                    <a:pt x="2775" y="3572"/>
                    <a:pt x="2775" y="2893"/>
                  </a:cubicBezTo>
                  <a:lnTo>
                    <a:pt x="2775" y="2417"/>
                  </a:lnTo>
                  <a:lnTo>
                    <a:pt x="2775" y="1858"/>
                  </a:lnTo>
                  <a:cubicBezTo>
                    <a:pt x="3001" y="1750"/>
                    <a:pt x="3465" y="1465"/>
                    <a:pt x="3775" y="786"/>
                  </a:cubicBezTo>
                  <a:close/>
                  <a:moveTo>
                    <a:pt x="5001" y="4906"/>
                  </a:moveTo>
                  <a:lnTo>
                    <a:pt x="5001" y="5751"/>
                  </a:lnTo>
                  <a:lnTo>
                    <a:pt x="4965" y="5775"/>
                  </a:lnTo>
                  <a:lnTo>
                    <a:pt x="4334" y="6203"/>
                  </a:lnTo>
                  <a:lnTo>
                    <a:pt x="3692" y="5751"/>
                  </a:lnTo>
                  <a:lnTo>
                    <a:pt x="3692" y="4906"/>
                  </a:lnTo>
                  <a:lnTo>
                    <a:pt x="3775" y="4953"/>
                  </a:lnTo>
                  <a:cubicBezTo>
                    <a:pt x="3953" y="5048"/>
                    <a:pt x="4144" y="5096"/>
                    <a:pt x="4346" y="5096"/>
                  </a:cubicBezTo>
                  <a:cubicBezTo>
                    <a:pt x="4537" y="5096"/>
                    <a:pt x="4727" y="5048"/>
                    <a:pt x="4906" y="4953"/>
                  </a:cubicBezTo>
                  <a:lnTo>
                    <a:pt x="5001" y="4906"/>
                  </a:lnTo>
                  <a:close/>
                  <a:moveTo>
                    <a:pt x="3680" y="6168"/>
                  </a:moveTo>
                  <a:lnTo>
                    <a:pt x="4084" y="6453"/>
                  </a:lnTo>
                  <a:lnTo>
                    <a:pt x="3680" y="6930"/>
                  </a:lnTo>
                  <a:lnTo>
                    <a:pt x="3680" y="6263"/>
                  </a:lnTo>
                  <a:lnTo>
                    <a:pt x="3680" y="6168"/>
                  </a:lnTo>
                  <a:close/>
                  <a:moveTo>
                    <a:pt x="4977" y="6168"/>
                  </a:moveTo>
                  <a:lnTo>
                    <a:pt x="4977" y="6263"/>
                  </a:lnTo>
                  <a:lnTo>
                    <a:pt x="4977" y="6930"/>
                  </a:lnTo>
                  <a:lnTo>
                    <a:pt x="4573" y="6453"/>
                  </a:lnTo>
                  <a:lnTo>
                    <a:pt x="4977" y="6168"/>
                  </a:lnTo>
                  <a:close/>
                  <a:moveTo>
                    <a:pt x="4977" y="7453"/>
                  </a:moveTo>
                  <a:lnTo>
                    <a:pt x="4977" y="8406"/>
                  </a:lnTo>
                  <a:lnTo>
                    <a:pt x="4906" y="7656"/>
                  </a:lnTo>
                  <a:lnTo>
                    <a:pt x="4977" y="7453"/>
                  </a:lnTo>
                  <a:close/>
                  <a:moveTo>
                    <a:pt x="3692" y="7453"/>
                  </a:moveTo>
                  <a:lnTo>
                    <a:pt x="3763" y="7656"/>
                  </a:lnTo>
                  <a:lnTo>
                    <a:pt x="3692" y="8418"/>
                  </a:lnTo>
                  <a:lnTo>
                    <a:pt x="3692" y="7453"/>
                  </a:lnTo>
                  <a:close/>
                  <a:moveTo>
                    <a:pt x="4311" y="6703"/>
                  </a:moveTo>
                  <a:lnTo>
                    <a:pt x="4704" y="7168"/>
                  </a:lnTo>
                  <a:lnTo>
                    <a:pt x="4537" y="7584"/>
                  </a:lnTo>
                  <a:cubicBezTo>
                    <a:pt x="4525" y="7620"/>
                    <a:pt x="4525" y="7632"/>
                    <a:pt x="4525" y="7656"/>
                  </a:cubicBezTo>
                  <a:lnTo>
                    <a:pt x="4680" y="9251"/>
                  </a:lnTo>
                  <a:lnTo>
                    <a:pt x="3942" y="9251"/>
                  </a:lnTo>
                  <a:lnTo>
                    <a:pt x="4108" y="7656"/>
                  </a:lnTo>
                  <a:cubicBezTo>
                    <a:pt x="4108" y="7632"/>
                    <a:pt x="4108" y="7596"/>
                    <a:pt x="4084" y="7584"/>
                  </a:cubicBezTo>
                  <a:lnTo>
                    <a:pt x="3930" y="7168"/>
                  </a:lnTo>
                  <a:lnTo>
                    <a:pt x="4311" y="6703"/>
                  </a:lnTo>
                  <a:close/>
                  <a:moveTo>
                    <a:pt x="3965" y="0"/>
                  </a:moveTo>
                  <a:cubicBezTo>
                    <a:pt x="3906" y="0"/>
                    <a:pt x="3846" y="0"/>
                    <a:pt x="3787" y="12"/>
                  </a:cubicBezTo>
                  <a:cubicBezTo>
                    <a:pt x="3013" y="95"/>
                    <a:pt x="2453" y="750"/>
                    <a:pt x="2441" y="1524"/>
                  </a:cubicBezTo>
                  <a:lnTo>
                    <a:pt x="2441" y="1750"/>
                  </a:lnTo>
                  <a:lnTo>
                    <a:pt x="2441" y="2286"/>
                  </a:lnTo>
                  <a:cubicBezTo>
                    <a:pt x="2120" y="2358"/>
                    <a:pt x="1894" y="2643"/>
                    <a:pt x="1894" y="2977"/>
                  </a:cubicBezTo>
                  <a:cubicBezTo>
                    <a:pt x="1894" y="3358"/>
                    <a:pt x="2191" y="3667"/>
                    <a:pt x="2584" y="3691"/>
                  </a:cubicBezTo>
                  <a:cubicBezTo>
                    <a:pt x="2739" y="4084"/>
                    <a:pt x="3001" y="4441"/>
                    <a:pt x="3358" y="4703"/>
                  </a:cubicBezTo>
                  <a:lnTo>
                    <a:pt x="3358" y="5727"/>
                  </a:lnTo>
                  <a:lnTo>
                    <a:pt x="1620" y="6275"/>
                  </a:lnTo>
                  <a:cubicBezTo>
                    <a:pt x="655" y="6584"/>
                    <a:pt x="12" y="7465"/>
                    <a:pt x="1" y="8489"/>
                  </a:cubicBezTo>
                  <a:lnTo>
                    <a:pt x="1" y="9418"/>
                  </a:lnTo>
                  <a:cubicBezTo>
                    <a:pt x="1" y="9501"/>
                    <a:pt x="72" y="9585"/>
                    <a:pt x="155" y="9585"/>
                  </a:cubicBezTo>
                  <a:lnTo>
                    <a:pt x="1822" y="9585"/>
                  </a:lnTo>
                  <a:cubicBezTo>
                    <a:pt x="1917" y="9585"/>
                    <a:pt x="1989" y="9501"/>
                    <a:pt x="1989" y="9418"/>
                  </a:cubicBezTo>
                  <a:cubicBezTo>
                    <a:pt x="1989" y="9323"/>
                    <a:pt x="1917" y="9251"/>
                    <a:pt x="1822" y="9251"/>
                  </a:cubicBezTo>
                  <a:lnTo>
                    <a:pt x="334" y="9251"/>
                  </a:lnTo>
                  <a:lnTo>
                    <a:pt x="334" y="8489"/>
                  </a:lnTo>
                  <a:cubicBezTo>
                    <a:pt x="334" y="8299"/>
                    <a:pt x="370" y="8120"/>
                    <a:pt x="417" y="7942"/>
                  </a:cubicBezTo>
                  <a:cubicBezTo>
                    <a:pt x="429" y="7894"/>
                    <a:pt x="441" y="7834"/>
                    <a:pt x="453" y="7799"/>
                  </a:cubicBezTo>
                  <a:cubicBezTo>
                    <a:pt x="477" y="7751"/>
                    <a:pt x="501" y="7704"/>
                    <a:pt x="513" y="7644"/>
                  </a:cubicBezTo>
                  <a:cubicBezTo>
                    <a:pt x="739" y="7156"/>
                    <a:pt x="1167" y="6763"/>
                    <a:pt x="1703" y="6608"/>
                  </a:cubicBezTo>
                  <a:lnTo>
                    <a:pt x="2703" y="6287"/>
                  </a:lnTo>
                  <a:lnTo>
                    <a:pt x="3358" y="6084"/>
                  </a:lnTo>
                  <a:lnTo>
                    <a:pt x="3358" y="9251"/>
                  </a:lnTo>
                  <a:lnTo>
                    <a:pt x="2513" y="9251"/>
                  </a:lnTo>
                  <a:cubicBezTo>
                    <a:pt x="2418" y="9251"/>
                    <a:pt x="2346" y="9323"/>
                    <a:pt x="2346" y="9418"/>
                  </a:cubicBezTo>
                  <a:cubicBezTo>
                    <a:pt x="2346" y="9501"/>
                    <a:pt x="2418" y="9585"/>
                    <a:pt x="2513" y="9585"/>
                  </a:cubicBezTo>
                  <a:lnTo>
                    <a:pt x="8525" y="9585"/>
                  </a:lnTo>
                  <a:cubicBezTo>
                    <a:pt x="8609" y="9585"/>
                    <a:pt x="8692" y="9501"/>
                    <a:pt x="8692" y="9418"/>
                  </a:cubicBezTo>
                  <a:lnTo>
                    <a:pt x="8692" y="8489"/>
                  </a:lnTo>
                  <a:cubicBezTo>
                    <a:pt x="8692" y="7930"/>
                    <a:pt x="8466" y="7358"/>
                    <a:pt x="8073" y="6942"/>
                  </a:cubicBezTo>
                  <a:cubicBezTo>
                    <a:pt x="8042" y="6904"/>
                    <a:pt x="8001" y="6886"/>
                    <a:pt x="7957" y="6886"/>
                  </a:cubicBezTo>
                  <a:cubicBezTo>
                    <a:pt x="7917" y="6886"/>
                    <a:pt x="7875" y="6901"/>
                    <a:pt x="7835" y="6930"/>
                  </a:cubicBezTo>
                  <a:cubicBezTo>
                    <a:pt x="7763" y="6989"/>
                    <a:pt x="7763" y="7096"/>
                    <a:pt x="7823" y="7168"/>
                  </a:cubicBezTo>
                  <a:cubicBezTo>
                    <a:pt x="8156" y="7537"/>
                    <a:pt x="8335" y="8001"/>
                    <a:pt x="8335" y="8489"/>
                  </a:cubicBezTo>
                  <a:lnTo>
                    <a:pt x="8335" y="9251"/>
                  </a:lnTo>
                  <a:lnTo>
                    <a:pt x="5311" y="9251"/>
                  </a:lnTo>
                  <a:lnTo>
                    <a:pt x="5311" y="6084"/>
                  </a:lnTo>
                  <a:lnTo>
                    <a:pt x="6942" y="6608"/>
                  </a:lnTo>
                  <a:cubicBezTo>
                    <a:pt x="7085" y="6644"/>
                    <a:pt x="7216" y="6703"/>
                    <a:pt x="7335" y="6763"/>
                  </a:cubicBezTo>
                  <a:cubicBezTo>
                    <a:pt x="7359" y="6779"/>
                    <a:pt x="7388" y="6787"/>
                    <a:pt x="7418" y="6787"/>
                  </a:cubicBezTo>
                  <a:cubicBezTo>
                    <a:pt x="7474" y="6787"/>
                    <a:pt x="7534" y="6758"/>
                    <a:pt x="7573" y="6703"/>
                  </a:cubicBezTo>
                  <a:cubicBezTo>
                    <a:pt x="7621" y="6632"/>
                    <a:pt x="7585" y="6525"/>
                    <a:pt x="7513" y="6465"/>
                  </a:cubicBezTo>
                  <a:cubicBezTo>
                    <a:pt x="7359" y="6394"/>
                    <a:pt x="7216" y="6322"/>
                    <a:pt x="7061" y="6275"/>
                  </a:cubicBezTo>
                  <a:lnTo>
                    <a:pt x="5323" y="5715"/>
                  </a:lnTo>
                  <a:lnTo>
                    <a:pt x="5323" y="4679"/>
                  </a:lnTo>
                  <a:cubicBezTo>
                    <a:pt x="5680" y="4429"/>
                    <a:pt x="5954" y="4072"/>
                    <a:pt x="6097" y="3667"/>
                  </a:cubicBezTo>
                  <a:cubicBezTo>
                    <a:pt x="6466" y="3655"/>
                    <a:pt x="6787" y="3346"/>
                    <a:pt x="6787" y="2953"/>
                  </a:cubicBezTo>
                  <a:cubicBezTo>
                    <a:pt x="6787" y="2631"/>
                    <a:pt x="6561" y="2346"/>
                    <a:pt x="6251" y="2274"/>
                  </a:cubicBezTo>
                  <a:lnTo>
                    <a:pt x="6251" y="1512"/>
                  </a:lnTo>
                  <a:cubicBezTo>
                    <a:pt x="6251" y="679"/>
                    <a:pt x="5561" y="0"/>
                    <a:pt x="4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4239154" y="3387518"/>
              <a:ext cx="44922" cy="65071"/>
            </a:xfrm>
            <a:custGeom>
              <a:rect b="b" l="l" r="r" t="t"/>
              <a:pathLst>
                <a:path extrusionOk="0" h="2054" w="1418">
                  <a:moveTo>
                    <a:pt x="664" y="1"/>
                  </a:moveTo>
                  <a:cubicBezTo>
                    <a:pt x="396" y="1"/>
                    <a:pt x="158" y="171"/>
                    <a:pt x="49" y="422"/>
                  </a:cubicBezTo>
                  <a:cubicBezTo>
                    <a:pt x="1" y="505"/>
                    <a:pt x="49" y="612"/>
                    <a:pt x="132" y="648"/>
                  </a:cubicBezTo>
                  <a:cubicBezTo>
                    <a:pt x="156" y="657"/>
                    <a:pt x="181" y="662"/>
                    <a:pt x="204" y="662"/>
                  </a:cubicBezTo>
                  <a:cubicBezTo>
                    <a:pt x="272" y="662"/>
                    <a:pt x="332" y="624"/>
                    <a:pt x="358" y="553"/>
                  </a:cubicBezTo>
                  <a:cubicBezTo>
                    <a:pt x="412" y="436"/>
                    <a:pt x="532" y="347"/>
                    <a:pt x="668" y="347"/>
                  </a:cubicBezTo>
                  <a:cubicBezTo>
                    <a:pt x="683" y="347"/>
                    <a:pt x="699" y="348"/>
                    <a:pt x="715" y="351"/>
                  </a:cubicBezTo>
                  <a:cubicBezTo>
                    <a:pt x="894" y="362"/>
                    <a:pt x="1037" y="505"/>
                    <a:pt x="1049" y="684"/>
                  </a:cubicBezTo>
                  <a:cubicBezTo>
                    <a:pt x="1049" y="767"/>
                    <a:pt x="1037" y="851"/>
                    <a:pt x="1001" y="910"/>
                  </a:cubicBezTo>
                  <a:cubicBezTo>
                    <a:pt x="953" y="982"/>
                    <a:pt x="882" y="1029"/>
                    <a:pt x="799" y="1065"/>
                  </a:cubicBezTo>
                  <a:cubicBezTo>
                    <a:pt x="561" y="1136"/>
                    <a:pt x="406" y="1208"/>
                    <a:pt x="406" y="1374"/>
                  </a:cubicBezTo>
                  <a:lnTo>
                    <a:pt x="406" y="1898"/>
                  </a:lnTo>
                  <a:cubicBezTo>
                    <a:pt x="406" y="1982"/>
                    <a:pt x="477" y="2053"/>
                    <a:pt x="561" y="2053"/>
                  </a:cubicBezTo>
                  <a:cubicBezTo>
                    <a:pt x="656" y="2053"/>
                    <a:pt x="727" y="1982"/>
                    <a:pt x="727" y="1898"/>
                  </a:cubicBezTo>
                  <a:lnTo>
                    <a:pt x="727" y="1446"/>
                  </a:lnTo>
                  <a:cubicBezTo>
                    <a:pt x="763" y="1434"/>
                    <a:pt x="799" y="1422"/>
                    <a:pt x="882" y="1386"/>
                  </a:cubicBezTo>
                  <a:cubicBezTo>
                    <a:pt x="1037" y="1339"/>
                    <a:pt x="1180" y="1243"/>
                    <a:pt x="1263" y="1101"/>
                  </a:cubicBezTo>
                  <a:cubicBezTo>
                    <a:pt x="1370" y="958"/>
                    <a:pt x="1418" y="803"/>
                    <a:pt x="1394" y="660"/>
                  </a:cubicBezTo>
                  <a:cubicBezTo>
                    <a:pt x="1370" y="315"/>
                    <a:pt x="1096" y="29"/>
                    <a:pt x="739" y="5"/>
                  </a:cubicBezTo>
                  <a:cubicBezTo>
                    <a:pt x="714" y="2"/>
                    <a:pt x="689" y="1"/>
                    <a:pt x="6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4250876" y="3457816"/>
              <a:ext cx="14351" cy="14383"/>
            </a:xfrm>
            <a:custGeom>
              <a:rect b="b" l="l" r="r" t="t"/>
              <a:pathLst>
                <a:path extrusionOk="0" h="454" w="453">
                  <a:moveTo>
                    <a:pt x="226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6" y="453"/>
                  </a:cubicBezTo>
                  <a:cubicBezTo>
                    <a:pt x="345" y="453"/>
                    <a:pt x="453" y="346"/>
                    <a:pt x="453" y="227"/>
                  </a:cubicBezTo>
                  <a:cubicBezTo>
                    <a:pt x="453" y="108"/>
                    <a:pt x="345" y="1"/>
                    <a:pt x="2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0" name="Google Shape;490;p13"/>
          <p:cNvGrpSpPr/>
          <p:nvPr/>
        </p:nvGrpSpPr>
        <p:grpSpPr>
          <a:xfrm>
            <a:off x="871254" y="3360146"/>
            <a:ext cx="285183" cy="347023"/>
            <a:chOff x="871254" y="3360146"/>
            <a:chExt cx="285183" cy="347023"/>
          </a:xfrm>
        </p:grpSpPr>
        <p:sp>
          <p:nvSpPr>
            <p:cNvPr id="491" name="Google Shape;491;p13"/>
            <p:cNvSpPr/>
            <p:nvPr/>
          </p:nvSpPr>
          <p:spPr>
            <a:xfrm>
              <a:off x="871254" y="3360146"/>
              <a:ext cx="135052" cy="164863"/>
            </a:xfrm>
            <a:custGeom>
              <a:rect b="b" l="l" r="r" t="t"/>
              <a:pathLst>
                <a:path extrusionOk="0" h="5204" w="4263">
                  <a:moveTo>
                    <a:pt x="4084" y="0"/>
                  </a:moveTo>
                  <a:cubicBezTo>
                    <a:pt x="2965" y="107"/>
                    <a:pt x="1941" y="619"/>
                    <a:pt x="1179" y="1453"/>
                  </a:cubicBezTo>
                  <a:cubicBezTo>
                    <a:pt x="417" y="2286"/>
                    <a:pt x="0" y="3358"/>
                    <a:pt x="0" y="4489"/>
                  </a:cubicBezTo>
                  <a:cubicBezTo>
                    <a:pt x="0" y="4679"/>
                    <a:pt x="12" y="4870"/>
                    <a:pt x="36" y="5060"/>
                  </a:cubicBezTo>
                  <a:cubicBezTo>
                    <a:pt x="48" y="5144"/>
                    <a:pt x="107" y="5203"/>
                    <a:pt x="191" y="5203"/>
                  </a:cubicBezTo>
                  <a:lnTo>
                    <a:pt x="214" y="5203"/>
                  </a:lnTo>
                  <a:cubicBezTo>
                    <a:pt x="298" y="5179"/>
                    <a:pt x="357" y="5108"/>
                    <a:pt x="345" y="5025"/>
                  </a:cubicBezTo>
                  <a:cubicBezTo>
                    <a:pt x="310" y="4834"/>
                    <a:pt x="310" y="4667"/>
                    <a:pt x="310" y="4477"/>
                  </a:cubicBezTo>
                  <a:cubicBezTo>
                    <a:pt x="310" y="2310"/>
                    <a:pt x="1941" y="524"/>
                    <a:pt x="4096" y="310"/>
                  </a:cubicBezTo>
                  <a:cubicBezTo>
                    <a:pt x="4107" y="312"/>
                    <a:pt x="4118" y="313"/>
                    <a:pt x="4128" y="313"/>
                  </a:cubicBezTo>
                  <a:cubicBezTo>
                    <a:pt x="4215" y="313"/>
                    <a:pt x="4263" y="229"/>
                    <a:pt x="4263" y="155"/>
                  </a:cubicBezTo>
                  <a:cubicBezTo>
                    <a:pt x="4239" y="60"/>
                    <a:pt x="4167" y="0"/>
                    <a:pt x="4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3"/>
            <p:cNvSpPr/>
            <p:nvPr/>
          </p:nvSpPr>
          <p:spPr>
            <a:xfrm>
              <a:off x="876132" y="3360146"/>
              <a:ext cx="280305" cy="347023"/>
            </a:xfrm>
            <a:custGeom>
              <a:rect b="b" l="l" r="r" t="t"/>
              <a:pathLst>
                <a:path extrusionOk="0" h="10954" w="8848">
                  <a:moveTo>
                    <a:pt x="4585" y="0"/>
                  </a:moveTo>
                  <a:cubicBezTo>
                    <a:pt x="4490" y="0"/>
                    <a:pt x="4418" y="60"/>
                    <a:pt x="4418" y="155"/>
                  </a:cubicBezTo>
                  <a:cubicBezTo>
                    <a:pt x="4418" y="238"/>
                    <a:pt x="4478" y="322"/>
                    <a:pt x="4561" y="322"/>
                  </a:cubicBezTo>
                  <a:cubicBezTo>
                    <a:pt x="6787" y="441"/>
                    <a:pt x="8526" y="2262"/>
                    <a:pt x="8526" y="4489"/>
                  </a:cubicBezTo>
                  <a:cubicBezTo>
                    <a:pt x="8526" y="6298"/>
                    <a:pt x="7359" y="7906"/>
                    <a:pt x="5621" y="8454"/>
                  </a:cubicBezTo>
                  <a:cubicBezTo>
                    <a:pt x="5597" y="8477"/>
                    <a:pt x="5549" y="8489"/>
                    <a:pt x="5537" y="8537"/>
                  </a:cubicBezTo>
                  <a:lnTo>
                    <a:pt x="4347" y="10501"/>
                  </a:lnTo>
                  <a:lnTo>
                    <a:pt x="3156" y="8537"/>
                  </a:lnTo>
                  <a:cubicBezTo>
                    <a:pt x="3132" y="8501"/>
                    <a:pt x="3108" y="8477"/>
                    <a:pt x="3061" y="8454"/>
                  </a:cubicBezTo>
                  <a:cubicBezTo>
                    <a:pt x="1727" y="8025"/>
                    <a:pt x="715" y="6965"/>
                    <a:pt x="322" y="5632"/>
                  </a:cubicBezTo>
                  <a:cubicBezTo>
                    <a:pt x="303" y="5556"/>
                    <a:pt x="238" y="5517"/>
                    <a:pt x="177" y="5517"/>
                  </a:cubicBezTo>
                  <a:cubicBezTo>
                    <a:pt x="161" y="5517"/>
                    <a:pt x="146" y="5520"/>
                    <a:pt x="132" y="5525"/>
                  </a:cubicBezTo>
                  <a:cubicBezTo>
                    <a:pt x="37" y="5560"/>
                    <a:pt x="1" y="5644"/>
                    <a:pt x="25" y="5715"/>
                  </a:cubicBezTo>
                  <a:cubicBezTo>
                    <a:pt x="239" y="6429"/>
                    <a:pt x="608" y="7084"/>
                    <a:pt x="1132" y="7608"/>
                  </a:cubicBezTo>
                  <a:cubicBezTo>
                    <a:pt x="1632" y="8132"/>
                    <a:pt x="2239" y="8513"/>
                    <a:pt x="2930" y="8739"/>
                  </a:cubicBezTo>
                  <a:lnTo>
                    <a:pt x="4228" y="10882"/>
                  </a:lnTo>
                  <a:cubicBezTo>
                    <a:pt x="4251" y="10930"/>
                    <a:pt x="4299" y="10954"/>
                    <a:pt x="4359" y="10954"/>
                  </a:cubicBezTo>
                  <a:cubicBezTo>
                    <a:pt x="4418" y="10954"/>
                    <a:pt x="4466" y="10930"/>
                    <a:pt x="4490" y="10882"/>
                  </a:cubicBezTo>
                  <a:lnTo>
                    <a:pt x="5787" y="8739"/>
                  </a:lnTo>
                  <a:cubicBezTo>
                    <a:pt x="6668" y="8442"/>
                    <a:pt x="7407" y="7894"/>
                    <a:pt x="7978" y="7144"/>
                  </a:cubicBezTo>
                  <a:cubicBezTo>
                    <a:pt x="8550" y="6370"/>
                    <a:pt x="8847" y="5441"/>
                    <a:pt x="8847" y="4465"/>
                  </a:cubicBezTo>
                  <a:cubicBezTo>
                    <a:pt x="8847" y="2107"/>
                    <a:pt x="6978" y="119"/>
                    <a:pt x="4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3"/>
            <p:cNvSpPr/>
            <p:nvPr/>
          </p:nvSpPr>
          <p:spPr>
            <a:xfrm>
              <a:off x="950073" y="3450656"/>
              <a:ext cx="792" cy="1172"/>
            </a:xfrm>
            <a:custGeom>
              <a:rect b="b" l="l" r="r" t="t"/>
              <a:pathLst>
                <a:path extrusionOk="0" h="37" w="25">
                  <a:moveTo>
                    <a:pt x="24" y="1"/>
                  </a:moveTo>
                  <a:lnTo>
                    <a:pt x="12" y="24"/>
                  </a:lnTo>
                  <a:cubicBezTo>
                    <a:pt x="12" y="24"/>
                    <a:pt x="0" y="24"/>
                    <a:pt x="0" y="36"/>
                  </a:cubicBezTo>
                  <a:cubicBezTo>
                    <a:pt x="12" y="24"/>
                    <a:pt x="24" y="24"/>
                    <a:pt x="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3"/>
            <p:cNvSpPr/>
            <p:nvPr/>
          </p:nvSpPr>
          <p:spPr>
            <a:xfrm>
              <a:off x="923304" y="3434784"/>
              <a:ext cx="178042" cy="156594"/>
            </a:xfrm>
            <a:custGeom>
              <a:rect b="b" l="l" r="r" t="t"/>
              <a:pathLst>
                <a:path extrusionOk="0" h="4943" w="5620">
                  <a:moveTo>
                    <a:pt x="845" y="549"/>
                  </a:moveTo>
                  <a:cubicBezTo>
                    <a:pt x="844" y="550"/>
                    <a:pt x="842" y="552"/>
                    <a:pt x="841" y="553"/>
                  </a:cubicBezTo>
                  <a:lnTo>
                    <a:pt x="841" y="553"/>
                  </a:lnTo>
                  <a:cubicBezTo>
                    <a:pt x="842" y="552"/>
                    <a:pt x="844" y="550"/>
                    <a:pt x="845" y="549"/>
                  </a:cubicBezTo>
                  <a:close/>
                  <a:moveTo>
                    <a:pt x="4548" y="2561"/>
                  </a:moveTo>
                  <a:lnTo>
                    <a:pt x="4548" y="3145"/>
                  </a:lnTo>
                  <a:cubicBezTo>
                    <a:pt x="4548" y="3228"/>
                    <a:pt x="4620" y="3300"/>
                    <a:pt x="4715" y="3300"/>
                  </a:cubicBezTo>
                  <a:lnTo>
                    <a:pt x="5298" y="3300"/>
                  </a:lnTo>
                  <a:lnTo>
                    <a:pt x="5298" y="3871"/>
                  </a:lnTo>
                  <a:lnTo>
                    <a:pt x="4715" y="3871"/>
                  </a:lnTo>
                  <a:cubicBezTo>
                    <a:pt x="4620" y="3871"/>
                    <a:pt x="4548" y="3942"/>
                    <a:pt x="4548" y="4038"/>
                  </a:cubicBezTo>
                  <a:lnTo>
                    <a:pt x="4548" y="4609"/>
                  </a:lnTo>
                  <a:lnTo>
                    <a:pt x="3989" y="4609"/>
                  </a:lnTo>
                  <a:lnTo>
                    <a:pt x="3989" y="4038"/>
                  </a:lnTo>
                  <a:cubicBezTo>
                    <a:pt x="3989" y="3942"/>
                    <a:pt x="3905" y="3871"/>
                    <a:pt x="3822" y="3871"/>
                  </a:cubicBezTo>
                  <a:lnTo>
                    <a:pt x="3239" y="3871"/>
                  </a:lnTo>
                  <a:lnTo>
                    <a:pt x="3239" y="3300"/>
                  </a:lnTo>
                  <a:lnTo>
                    <a:pt x="3822" y="3300"/>
                  </a:lnTo>
                  <a:cubicBezTo>
                    <a:pt x="3905" y="3300"/>
                    <a:pt x="3989" y="3228"/>
                    <a:pt x="3989" y="3145"/>
                  </a:cubicBezTo>
                  <a:lnTo>
                    <a:pt x="3989" y="2561"/>
                  </a:lnTo>
                  <a:close/>
                  <a:moveTo>
                    <a:pt x="1441" y="0"/>
                  </a:moveTo>
                  <a:cubicBezTo>
                    <a:pt x="1159" y="0"/>
                    <a:pt x="895" y="90"/>
                    <a:pt x="667" y="263"/>
                  </a:cubicBezTo>
                  <a:cubicBezTo>
                    <a:pt x="0" y="787"/>
                    <a:pt x="0" y="1716"/>
                    <a:pt x="274" y="2347"/>
                  </a:cubicBezTo>
                  <a:cubicBezTo>
                    <a:pt x="441" y="2704"/>
                    <a:pt x="679" y="3038"/>
                    <a:pt x="988" y="3371"/>
                  </a:cubicBezTo>
                  <a:cubicBezTo>
                    <a:pt x="1441" y="3859"/>
                    <a:pt x="1941" y="4228"/>
                    <a:pt x="2405" y="4585"/>
                  </a:cubicBezTo>
                  <a:cubicBezTo>
                    <a:pt x="2441" y="4597"/>
                    <a:pt x="2465" y="4609"/>
                    <a:pt x="2500" y="4609"/>
                  </a:cubicBezTo>
                  <a:cubicBezTo>
                    <a:pt x="2524" y="4609"/>
                    <a:pt x="2560" y="4597"/>
                    <a:pt x="2584" y="4585"/>
                  </a:cubicBezTo>
                  <a:cubicBezTo>
                    <a:pt x="2798" y="4454"/>
                    <a:pt x="2977" y="4312"/>
                    <a:pt x="3131" y="4193"/>
                  </a:cubicBezTo>
                  <a:lnTo>
                    <a:pt x="3667" y="4193"/>
                  </a:lnTo>
                  <a:lnTo>
                    <a:pt x="3667" y="4776"/>
                  </a:lnTo>
                  <a:cubicBezTo>
                    <a:pt x="3667" y="4859"/>
                    <a:pt x="3739" y="4943"/>
                    <a:pt x="3834" y="4943"/>
                  </a:cubicBezTo>
                  <a:lnTo>
                    <a:pt x="4715" y="4943"/>
                  </a:lnTo>
                  <a:cubicBezTo>
                    <a:pt x="4798" y="4943"/>
                    <a:pt x="4870" y="4859"/>
                    <a:pt x="4870" y="4776"/>
                  </a:cubicBezTo>
                  <a:lnTo>
                    <a:pt x="4870" y="4193"/>
                  </a:lnTo>
                  <a:lnTo>
                    <a:pt x="5453" y="4193"/>
                  </a:lnTo>
                  <a:cubicBezTo>
                    <a:pt x="5548" y="4193"/>
                    <a:pt x="5620" y="4121"/>
                    <a:pt x="5620" y="4026"/>
                  </a:cubicBezTo>
                  <a:lnTo>
                    <a:pt x="5620" y="3157"/>
                  </a:lnTo>
                  <a:cubicBezTo>
                    <a:pt x="5620" y="3050"/>
                    <a:pt x="5548" y="2978"/>
                    <a:pt x="5453" y="2978"/>
                  </a:cubicBezTo>
                  <a:lnTo>
                    <a:pt x="4882" y="2978"/>
                  </a:lnTo>
                  <a:lnTo>
                    <a:pt x="4882" y="2395"/>
                  </a:lnTo>
                  <a:cubicBezTo>
                    <a:pt x="4882" y="2323"/>
                    <a:pt x="4834" y="2276"/>
                    <a:pt x="4775" y="2252"/>
                  </a:cubicBezTo>
                  <a:cubicBezTo>
                    <a:pt x="4798" y="2157"/>
                    <a:pt x="4834" y="2073"/>
                    <a:pt x="4858" y="1966"/>
                  </a:cubicBezTo>
                  <a:cubicBezTo>
                    <a:pt x="4882" y="1871"/>
                    <a:pt x="4834" y="1787"/>
                    <a:pt x="4739" y="1776"/>
                  </a:cubicBezTo>
                  <a:cubicBezTo>
                    <a:pt x="4725" y="1771"/>
                    <a:pt x="4710" y="1769"/>
                    <a:pt x="4695" y="1769"/>
                  </a:cubicBezTo>
                  <a:cubicBezTo>
                    <a:pt x="4625" y="1769"/>
                    <a:pt x="4558" y="1816"/>
                    <a:pt x="4548" y="1895"/>
                  </a:cubicBezTo>
                  <a:cubicBezTo>
                    <a:pt x="4525" y="2014"/>
                    <a:pt x="4489" y="2109"/>
                    <a:pt x="4429" y="2228"/>
                  </a:cubicBezTo>
                  <a:lnTo>
                    <a:pt x="3834" y="2228"/>
                  </a:lnTo>
                  <a:cubicBezTo>
                    <a:pt x="3739" y="2228"/>
                    <a:pt x="3667" y="2311"/>
                    <a:pt x="3667" y="2395"/>
                  </a:cubicBezTo>
                  <a:lnTo>
                    <a:pt x="3667" y="2978"/>
                  </a:lnTo>
                  <a:lnTo>
                    <a:pt x="3096" y="2978"/>
                  </a:lnTo>
                  <a:cubicBezTo>
                    <a:pt x="3001" y="2978"/>
                    <a:pt x="2929" y="3050"/>
                    <a:pt x="2929" y="3145"/>
                  </a:cubicBezTo>
                  <a:lnTo>
                    <a:pt x="2929" y="3942"/>
                  </a:lnTo>
                  <a:cubicBezTo>
                    <a:pt x="2798" y="4050"/>
                    <a:pt x="2655" y="4157"/>
                    <a:pt x="2500" y="4252"/>
                  </a:cubicBezTo>
                  <a:cubicBezTo>
                    <a:pt x="2060" y="3942"/>
                    <a:pt x="1619" y="3585"/>
                    <a:pt x="1215" y="3169"/>
                  </a:cubicBezTo>
                  <a:cubicBezTo>
                    <a:pt x="917" y="2859"/>
                    <a:pt x="715" y="2549"/>
                    <a:pt x="560" y="2228"/>
                  </a:cubicBezTo>
                  <a:cubicBezTo>
                    <a:pt x="322" y="1718"/>
                    <a:pt x="322" y="970"/>
                    <a:pt x="841" y="553"/>
                  </a:cubicBezTo>
                  <a:lnTo>
                    <a:pt x="841" y="553"/>
                  </a:lnTo>
                  <a:cubicBezTo>
                    <a:pt x="770" y="610"/>
                    <a:pt x="665" y="692"/>
                    <a:pt x="665" y="692"/>
                  </a:cubicBezTo>
                  <a:cubicBezTo>
                    <a:pt x="664" y="692"/>
                    <a:pt x="713" y="653"/>
                    <a:pt x="857" y="537"/>
                  </a:cubicBezTo>
                  <a:cubicBezTo>
                    <a:pt x="887" y="514"/>
                    <a:pt x="899" y="505"/>
                    <a:pt x="899" y="505"/>
                  </a:cubicBezTo>
                  <a:lnTo>
                    <a:pt x="899" y="505"/>
                  </a:lnTo>
                  <a:cubicBezTo>
                    <a:pt x="899" y="505"/>
                    <a:pt x="887" y="514"/>
                    <a:pt x="869" y="525"/>
                  </a:cubicBezTo>
                  <a:cubicBezTo>
                    <a:pt x="1045" y="396"/>
                    <a:pt x="1250" y="331"/>
                    <a:pt x="1461" y="331"/>
                  </a:cubicBezTo>
                  <a:cubicBezTo>
                    <a:pt x="1521" y="331"/>
                    <a:pt x="1582" y="336"/>
                    <a:pt x="1643" y="347"/>
                  </a:cubicBezTo>
                  <a:cubicBezTo>
                    <a:pt x="1941" y="406"/>
                    <a:pt x="2191" y="561"/>
                    <a:pt x="2358" y="799"/>
                  </a:cubicBezTo>
                  <a:cubicBezTo>
                    <a:pt x="2396" y="866"/>
                    <a:pt x="2445" y="893"/>
                    <a:pt x="2495" y="893"/>
                  </a:cubicBezTo>
                  <a:cubicBezTo>
                    <a:pt x="2552" y="893"/>
                    <a:pt x="2611" y="857"/>
                    <a:pt x="2655" y="799"/>
                  </a:cubicBezTo>
                  <a:cubicBezTo>
                    <a:pt x="2903" y="497"/>
                    <a:pt x="3171" y="342"/>
                    <a:pt x="3440" y="342"/>
                  </a:cubicBezTo>
                  <a:cubicBezTo>
                    <a:pt x="3468" y="342"/>
                    <a:pt x="3496" y="343"/>
                    <a:pt x="3524" y="347"/>
                  </a:cubicBezTo>
                  <a:lnTo>
                    <a:pt x="3536" y="347"/>
                  </a:lnTo>
                  <a:cubicBezTo>
                    <a:pt x="3763" y="347"/>
                    <a:pt x="3929" y="383"/>
                    <a:pt x="4072" y="478"/>
                  </a:cubicBezTo>
                  <a:cubicBezTo>
                    <a:pt x="4227" y="561"/>
                    <a:pt x="4358" y="716"/>
                    <a:pt x="4441" y="894"/>
                  </a:cubicBezTo>
                  <a:cubicBezTo>
                    <a:pt x="4501" y="1014"/>
                    <a:pt x="4548" y="1133"/>
                    <a:pt x="4560" y="1264"/>
                  </a:cubicBezTo>
                  <a:cubicBezTo>
                    <a:pt x="4584" y="1335"/>
                    <a:pt x="4644" y="1395"/>
                    <a:pt x="4727" y="1395"/>
                  </a:cubicBezTo>
                  <a:lnTo>
                    <a:pt x="4763" y="1395"/>
                  </a:lnTo>
                  <a:cubicBezTo>
                    <a:pt x="4846" y="1383"/>
                    <a:pt x="4906" y="1287"/>
                    <a:pt x="4894" y="1204"/>
                  </a:cubicBezTo>
                  <a:cubicBezTo>
                    <a:pt x="4858" y="1037"/>
                    <a:pt x="4822" y="883"/>
                    <a:pt x="4739" y="740"/>
                  </a:cubicBezTo>
                  <a:cubicBezTo>
                    <a:pt x="4620" y="525"/>
                    <a:pt x="4465" y="323"/>
                    <a:pt x="4251" y="192"/>
                  </a:cubicBezTo>
                  <a:cubicBezTo>
                    <a:pt x="4060" y="73"/>
                    <a:pt x="3834" y="13"/>
                    <a:pt x="3548" y="13"/>
                  </a:cubicBezTo>
                  <a:cubicBezTo>
                    <a:pt x="3514" y="10"/>
                    <a:pt x="3479" y="8"/>
                    <a:pt x="3445" y="8"/>
                  </a:cubicBezTo>
                  <a:cubicBezTo>
                    <a:pt x="3115" y="8"/>
                    <a:pt x="2805" y="165"/>
                    <a:pt x="2524" y="478"/>
                  </a:cubicBezTo>
                  <a:cubicBezTo>
                    <a:pt x="2322" y="240"/>
                    <a:pt x="2036" y="85"/>
                    <a:pt x="1703" y="25"/>
                  </a:cubicBezTo>
                  <a:cubicBezTo>
                    <a:pt x="1614" y="9"/>
                    <a:pt x="1527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5" name="Google Shape;495;p13"/>
          <p:cNvGrpSpPr/>
          <p:nvPr/>
        </p:nvGrpSpPr>
        <p:grpSpPr>
          <a:xfrm>
            <a:off x="2665165" y="3360146"/>
            <a:ext cx="281794" cy="349685"/>
            <a:chOff x="2665165" y="3360146"/>
            <a:chExt cx="281794" cy="349685"/>
          </a:xfrm>
        </p:grpSpPr>
        <p:sp>
          <p:nvSpPr>
            <p:cNvPr id="496" name="Google Shape;496;p13"/>
            <p:cNvSpPr/>
            <p:nvPr/>
          </p:nvSpPr>
          <p:spPr>
            <a:xfrm>
              <a:off x="2665165" y="3495547"/>
              <a:ext cx="136572" cy="214284"/>
            </a:xfrm>
            <a:custGeom>
              <a:rect b="b" l="l" r="r" t="t"/>
              <a:pathLst>
                <a:path extrusionOk="0" h="6764" w="4311">
                  <a:moveTo>
                    <a:pt x="3977" y="4453"/>
                  </a:moveTo>
                  <a:lnTo>
                    <a:pt x="3977" y="5049"/>
                  </a:lnTo>
                  <a:lnTo>
                    <a:pt x="2441" y="5049"/>
                  </a:lnTo>
                  <a:lnTo>
                    <a:pt x="2441" y="4453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727"/>
                  </a:lnTo>
                  <a:cubicBezTo>
                    <a:pt x="0" y="1858"/>
                    <a:pt x="84" y="2001"/>
                    <a:pt x="179" y="2072"/>
                  </a:cubicBezTo>
                  <a:lnTo>
                    <a:pt x="1167" y="2751"/>
                  </a:lnTo>
                  <a:cubicBezTo>
                    <a:pt x="1196" y="2770"/>
                    <a:pt x="1230" y="2779"/>
                    <a:pt x="1264" y="2779"/>
                  </a:cubicBezTo>
                  <a:cubicBezTo>
                    <a:pt x="1315" y="2779"/>
                    <a:pt x="1365" y="2758"/>
                    <a:pt x="1393" y="2715"/>
                  </a:cubicBezTo>
                  <a:cubicBezTo>
                    <a:pt x="1429" y="2632"/>
                    <a:pt x="1417" y="2536"/>
                    <a:pt x="1346" y="2489"/>
                  </a:cubicBezTo>
                  <a:lnTo>
                    <a:pt x="357" y="1798"/>
                  </a:lnTo>
                  <a:cubicBezTo>
                    <a:pt x="334" y="1786"/>
                    <a:pt x="322" y="1763"/>
                    <a:pt x="322" y="1727"/>
                  </a:cubicBezTo>
                  <a:lnTo>
                    <a:pt x="322" y="334"/>
                  </a:lnTo>
                  <a:lnTo>
                    <a:pt x="655" y="334"/>
                  </a:lnTo>
                  <a:cubicBezTo>
                    <a:pt x="679" y="334"/>
                    <a:pt x="679" y="346"/>
                    <a:pt x="679" y="346"/>
                  </a:cubicBezTo>
                  <a:lnTo>
                    <a:pt x="679" y="1251"/>
                  </a:lnTo>
                  <a:cubicBezTo>
                    <a:pt x="679" y="1382"/>
                    <a:pt x="750" y="1524"/>
                    <a:pt x="857" y="1596"/>
                  </a:cubicBezTo>
                  <a:lnTo>
                    <a:pt x="2286" y="2560"/>
                  </a:lnTo>
                  <a:cubicBezTo>
                    <a:pt x="2405" y="2656"/>
                    <a:pt x="2548" y="2691"/>
                    <a:pt x="2703" y="2691"/>
                  </a:cubicBezTo>
                  <a:lnTo>
                    <a:pt x="2822" y="2691"/>
                  </a:lnTo>
                  <a:cubicBezTo>
                    <a:pt x="2941" y="2691"/>
                    <a:pt x="3060" y="2656"/>
                    <a:pt x="3143" y="2560"/>
                  </a:cubicBezTo>
                  <a:lnTo>
                    <a:pt x="3191" y="2513"/>
                  </a:lnTo>
                  <a:cubicBezTo>
                    <a:pt x="3251" y="2453"/>
                    <a:pt x="3274" y="2382"/>
                    <a:pt x="3274" y="2298"/>
                  </a:cubicBezTo>
                  <a:cubicBezTo>
                    <a:pt x="3274" y="2203"/>
                    <a:pt x="3239" y="2132"/>
                    <a:pt x="3179" y="2072"/>
                  </a:cubicBezTo>
                  <a:lnTo>
                    <a:pt x="2524" y="1477"/>
                  </a:lnTo>
                  <a:lnTo>
                    <a:pt x="2524" y="1465"/>
                  </a:lnTo>
                  <a:lnTo>
                    <a:pt x="2727" y="1251"/>
                  </a:lnTo>
                  <a:lnTo>
                    <a:pt x="3905" y="2179"/>
                  </a:lnTo>
                  <a:cubicBezTo>
                    <a:pt x="3929" y="2191"/>
                    <a:pt x="3929" y="2215"/>
                    <a:pt x="3929" y="2251"/>
                  </a:cubicBezTo>
                  <a:lnTo>
                    <a:pt x="3929" y="4156"/>
                  </a:lnTo>
                  <a:lnTo>
                    <a:pt x="2643" y="4156"/>
                  </a:lnTo>
                  <a:lnTo>
                    <a:pt x="2643" y="3620"/>
                  </a:lnTo>
                  <a:cubicBezTo>
                    <a:pt x="2643" y="3465"/>
                    <a:pt x="2560" y="3346"/>
                    <a:pt x="2465" y="3263"/>
                  </a:cubicBezTo>
                  <a:lnTo>
                    <a:pt x="1869" y="2846"/>
                  </a:lnTo>
                  <a:cubicBezTo>
                    <a:pt x="1837" y="2828"/>
                    <a:pt x="1804" y="2818"/>
                    <a:pt x="1771" y="2818"/>
                  </a:cubicBezTo>
                  <a:cubicBezTo>
                    <a:pt x="1720" y="2818"/>
                    <a:pt x="1673" y="2842"/>
                    <a:pt x="1643" y="2894"/>
                  </a:cubicBezTo>
                  <a:cubicBezTo>
                    <a:pt x="1596" y="2965"/>
                    <a:pt x="1608" y="3072"/>
                    <a:pt x="1691" y="3108"/>
                  </a:cubicBezTo>
                  <a:lnTo>
                    <a:pt x="2286" y="3525"/>
                  </a:lnTo>
                  <a:cubicBezTo>
                    <a:pt x="2310" y="3548"/>
                    <a:pt x="2322" y="3584"/>
                    <a:pt x="2322" y="3620"/>
                  </a:cubicBezTo>
                  <a:lnTo>
                    <a:pt x="2322" y="4156"/>
                  </a:lnTo>
                  <a:lnTo>
                    <a:pt x="2286" y="4156"/>
                  </a:lnTo>
                  <a:cubicBezTo>
                    <a:pt x="2191" y="4156"/>
                    <a:pt x="2120" y="4227"/>
                    <a:pt x="2120" y="4322"/>
                  </a:cubicBezTo>
                  <a:lnTo>
                    <a:pt x="2120" y="5584"/>
                  </a:lnTo>
                  <a:lnTo>
                    <a:pt x="2120" y="6596"/>
                  </a:lnTo>
                  <a:cubicBezTo>
                    <a:pt x="2120" y="6680"/>
                    <a:pt x="2191" y="6763"/>
                    <a:pt x="2286" y="6763"/>
                  </a:cubicBezTo>
                  <a:lnTo>
                    <a:pt x="2834" y="6763"/>
                  </a:lnTo>
                  <a:cubicBezTo>
                    <a:pt x="2917" y="6763"/>
                    <a:pt x="3001" y="6680"/>
                    <a:pt x="3001" y="6596"/>
                  </a:cubicBezTo>
                  <a:cubicBezTo>
                    <a:pt x="3001" y="6501"/>
                    <a:pt x="2917" y="6430"/>
                    <a:pt x="2834" y="6430"/>
                  </a:cubicBezTo>
                  <a:lnTo>
                    <a:pt x="2429" y="6430"/>
                  </a:lnTo>
                  <a:lnTo>
                    <a:pt x="2429" y="5406"/>
                  </a:lnTo>
                  <a:lnTo>
                    <a:pt x="3965" y="5406"/>
                  </a:lnTo>
                  <a:lnTo>
                    <a:pt x="3965" y="5584"/>
                  </a:lnTo>
                  <a:lnTo>
                    <a:pt x="3965" y="6430"/>
                  </a:lnTo>
                  <a:lnTo>
                    <a:pt x="3477" y="6430"/>
                  </a:lnTo>
                  <a:cubicBezTo>
                    <a:pt x="3382" y="6430"/>
                    <a:pt x="3310" y="6501"/>
                    <a:pt x="3310" y="6596"/>
                  </a:cubicBezTo>
                  <a:cubicBezTo>
                    <a:pt x="3310" y="6680"/>
                    <a:pt x="3382" y="6763"/>
                    <a:pt x="3477" y="6763"/>
                  </a:cubicBezTo>
                  <a:lnTo>
                    <a:pt x="4144" y="6763"/>
                  </a:lnTo>
                  <a:cubicBezTo>
                    <a:pt x="4227" y="6763"/>
                    <a:pt x="4310" y="6680"/>
                    <a:pt x="4310" y="6596"/>
                  </a:cubicBezTo>
                  <a:lnTo>
                    <a:pt x="4310" y="5251"/>
                  </a:lnTo>
                  <a:lnTo>
                    <a:pt x="4286" y="4287"/>
                  </a:lnTo>
                  <a:lnTo>
                    <a:pt x="4286" y="2215"/>
                  </a:lnTo>
                  <a:cubicBezTo>
                    <a:pt x="4286" y="2084"/>
                    <a:pt x="4227" y="1965"/>
                    <a:pt x="4132" y="1894"/>
                  </a:cubicBezTo>
                  <a:lnTo>
                    <a:pt x="2846" y="881"/>
                  </a:lnTo>
                  <a:cubicBezTo>
                    <a:pt x="2818" y="859"/>
                    <a:pt x="2782" y="847"/>
                    <a:pt x="2746" y="847"/>
                  </a:cubicBezTo>
                  <a:cubicBezTo>
                    <a:pt x="2707" y="847"/>
                    <a:pt x="2669" y="862"/>
                    <a:pt x="2643" y="893"/>
                  </a:cubicBezTo>
                  <a:lnTo>
                    <a:pt x="2322" y="1203"/>
                  </a:lnTo>
                  <a:cubicBezTo>
                    <a:pt x="2262" y="1262"/>
                    <a:pt x="2215" y="1358"/>
                    <a:pt x="2215" y="1441"/>
                  </a:cubicBezTo>
                  <a:cubicBezTo>
                    <a:pt x="2215" y="1536"/>
                    <a:pt x="2262" y="1620"/>
                    <a:pt x="2322" y="1679"/>
                  </a:cubicBezTo>
                  <a:lnTo>
                    <a:pt x="2977" y="2275"/>
                  </a:lnTo>
                  <a:lnTo>
                    <a:pt x="2941" y="2322"/>
                  </a:lnTo>
                  <a:cubicBezTo>
                    <a:pt x="2905" y="2358"/>
                    <a:pt x="2882" y="2370"/>
                    <a:pt x="2846" y="2370"/>
                  </a:cubicBezTo>
                  <a:lnTo>
                    <a:pt x="2727" y="2370"/>
                  </a:lnTo>
                  <a:cubicBezTo>
                    <a:pt x="2643" y="2370"/>
                    <a:pt x="2560" y="2334"/>
                    <a:pt x="2489" y="2298"/>
                  </a:cubicBezTo>
                  <a:lnTo>
                    <a:pt x="1060" y="1322"/>
                  </a:lnTo>
                  <a:cubicBezTo>
                    <a:pt x="1024" y="1310"/>
                    <a:pt x="1012" y="1286"/>
                    <a:pt x="1012" y="1251"/>
                  </a:cubicBezTo>
                  <a:lnTo>
                    <a:pt x="1012" y="346"/>
                  </a:lnTo>
                  <a:cubicBezTo>
                    <a:pt x="1012" y="155"/>
                    <a:pt x="869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3"/>
            <p:cNvSpPr/>
            <p:nvPr/>
          </p:nvSpPr>
          <p:spPr>
            <a:xfrm>
              <a:off x="2811495" y="3494786"/>
              <a:ext cx="135464" cy="212003"/>
            </a:xfrm>
            <a:custGeom>
              <a:rect b="b" l="l" r="r" t="t"/>
              <a:pathLst>
                <a:path extrusionOk="0" h="6692" w="4276">
                  <a:moveTo>
                    <a:pt x="3942" y="322"/>
                  </a:moveTo>
                  <a:lnTo>
                    <a:pt x="3942" y="1727"/>
                  </a:lnTo>
                  <a:lnTo>
                    <a:pt x="3954" y="1727"/>
                  </a:lnTo>
                  <a:cubicBezTo>
                    <a:pt x="3954" y="1751"/>
                    <a:pt x="3942" y="1787"/>
                    <a:pt x="3918" y="1798"/>
                  </a:cubicBezTo>
                  <a:lnTo>
                    <a:pt x="1811" y="3251"/>
                  </a:lnTo>
                  <a:cubicBezTo>
                    <a:pt x="1692" y="3334"/>
                    <a:pt x="1632" y="3465"/>
                    <a:pt x="1632" y="3608"/>
                  </a:cubicBezTo>
                  <a:lnTo>
                    <a:pt x="1632" y="4144"/>
                  </a:lnTo>
                  <a:lnTo>
                    <a:pt x="334" y="4144"/>
                  </a:lnTo>
                  <a:lnTo>
                    <a:pt x="334" y="2239"/>
                  </a:lnTo>
                  <a:cubicBezTo>
                    <a:pt x="334" y="2215"/>
                    <a:pt x="358" y="2179"/>
                    <a:pt x="370" y="2168"/>
                  </a:cubicBezTo>
                  <a:lnTo>
                    <a:pt x="632" y="1965"/>
                  </a:lnTo>
                  <a:lnTo>
                    <a:pt x="1525" y="1251"/>
                  </a:lnTo>
                  <a:lnTo>
                    <a:pt x="1739" y="1453"/>
                  </a:lnTo>
                  <a:lnTo>
                    <a:pt x="1739" y="1465"/>
                  </a:lnTo>
                  <a:lnTo>
                    <a:pt x="1084" y="2060"/>
                  </a:lnTo>
                  <a:cubicBezTo>
                    <a:pt x="1025" y="2120"/>
                    <a:pt x="977" y="2203"/>
                    <a:pt x="977" y="2287"/>
                  </a:cubicBezTo>
                  <a:cubicBezTo>
                    <a:pt x="977" y="2382"/>
                    <a:pt x="1013" y="2453"/>
                    <a:pt x="1072" y="2513"/>
                  </a:cubicBezTo>
                  <a:lnTo>
                    <a:pt x="1108" y="2560"/>
                  </a:lnTo>
                  <a:cubicBezTo>
                    <a:pt x="1203" y="2644"/>
                    <a:pt x="1322" y="2691"/>
                    <a:pt x="1441" y="2691"/>
                  </a:cubicBezTo>
                  <a:lnTo>
                    <a:pt x="1561" y="2691"/>
                  </a:lnTo>
                  <a:cubicBezTo>
                    <a:pt x="1703" y="2691"/>
                    <a:pt x="1858" y="2644"/>
                    <a:pt x="1977" y="2560"/>
                  </a:cubicBezTo>
                  <a:lnTo>
                    <a:pt x="3406" y="1584"/>
                  </a:lnTo>
                  <a:cubicBezTo>
                    <a:pt x="3525" y="1513"/>
                    <a:pt x="3585" y="1382"/>
                    <a:pt x="3585" y="1251"/>
                  </a:cubicBezTo>
                  <a:lnTo>
                    <a:pt x="3585" y="334"/>
                  </a:lnTo>
                  <a:cubicBezTo>
                    <a:pt x="3585" y="322"/>
                    <a:pt x="3597" y="322"/>
                    <a:pt x="3597" y="322"/>
                  </a:cubicBezTo>
                  <a:close/>
                  <a:moveTo>
                    <a:pt x="1858" y="4477"/>
                  </a:moveTo>
                  <a:lnTo>
                    <a:pt x="1858" y="5073"/>
                  </a:lnTo>
                  <a:lnTo>
                    <a:pt x="322" y="5073"/>
                  </a:lnTo>
                  <a:lnTo>
                    <a:pt x="322" y="4477"/>
                  </a:lnTo>
                  <a:close/>
                  <a:moveTo>
                    <a:pt x="1858" y="5382"/>
                  </a:moveTo>
                  <a:lnTo>
                    <a:pt x="1858" y="6406"/>
                  </a:lnTo>
                  <a:lnTo>
                    <a:pt x="322" y="6406"/>
                  </a:lnTo>
                  <a:lnTo>
                    <a:pt x="322" y="5561"/>
                  </a:lnTo>
                  <a:lnTo>
                    <a:pt x="322" y="5382"/>
                  </a:lnTo>
                  <a:close/>
                  <a:moveTo>
                    <a:pt x="3620" y="1"/>
                  </a:moveTo>
                  <a:cubicBezTo>
                    <a:pt x="3418" y="1"/>
                    <a:pt x="3275" y="143"/>
                    <a:pt x="3275" y="334"/>
                  </a:cubicBezTo>
                  <a:lnTo>
                    <a:pt x="3275" y="1251"/>
                  </a:lnTo>
                  <a:cubicBezTo>
                    <a:pt x="3275" y="1275"/>
                    <a:pt x="3263" y="1310"/>
                    <a:pt x="3227" y="1322"/>
                  </a:cubicBezTo>
                  <a:lnTo>
                    <a:pt x="1799" y="2287"/>
                  </a:lnTo>
                  <a:cubicBezTo>
                    <a:pt x="1727" y="2334"/>
                    <a:pt x="1656" y="2358"/>
                    <a:pt x="1561" y="2358"/>
                  </a:cubicBezTo>
                  <a:lnTo>
                    <a:pt x="1441" y="2358"/>
                  </a:lnTo>
                  <a:cubicBezTo>
                    <a:pt x="1418" y="2358"/>
                    <a:pt x="1370" y="2346"/>
                    <a:pt x="1358" y="2322"/>
                  </a:cubicBezTo>
                  <a:lnTo>
                    <a:pt x="1311" y="2275"/>
                  </a:lnTo>
                  <a:lnTo>
                    <a:pt x="1965" y="1679"/>
                  </a:lnTo>
                  <a:cubicBezTo>
                    <a:pt x="2037" y="1620"/>
                    <a:pt x="2073" y="1525"/>
                    <a:pt x="2073" y="1441"/>
                  </a:cubicBezTo>
                  <a:cubicBezTo>
                    <a:pt x="2073" y="1346"/>
                    <a:pt x="2037" y="1263"/>
                    <a:pt x="1965" y="1203"/>
                  </a:cubicBezTo>
                  <a:lnTo>
                    <a:pt x="1656" y="894"/>
                  </a:lnTo>
                  <a:cubicBezTo>
                    <a:pt x="1622" y="860"/>
                    <a:pt x="1577" y="845"/>
                    <a:pt x="1534" y="845"/>
                  </a:cubicBezTo>
                  <a:cubicBezTo>
                    <a:pt x="1500" y="845"/>
                    <a:pt x="1467" y="854"/>
                    <a:pt x="1441" y="870"/>
                  </a:cubicBezTo>
                  <a:lnTo>
                    <a:pt x="429" y="1667"/>
                  </a:lnTo>
                  <a:lnTo>
                    <a:pt x="168" y="1870"/>
                  </a:lnTo>
                  <a:cubicBezTo>
                    <a:pt x="60" y="1941"/>
                    <a:pt x="1" y="2060"/>
                    <a:pt x="1" y="2203"/>
                  </a:cubicBezTo>
                  <a:lnTo>
                    <a:pt x="1" y="4263"/>
                  </a:lnTo>
                  <a:lnTo>
                    <a:pt x="1" y="5192"/>
                  </a:lnTo>
                  <a:lnTo>
                    <a:pt x="1" y="6525"/>
                  </a:lnTo>
                  <a:cubicBezTo>
                    <a:pt x="1" y="6620"/>
                    <a:pt x="72" y="6692"/>
                    <a:pt x="168" y="6692"/>
                  </a:cubicBezTo>
                  <a:lnTo>
                    <a:pt x="2025" y="6692"/>
                  </a:lnTo>
                  <a:cubicBezTo>
                    <a:pt x="2108" y="6692"/>
                    <a:pt x="2192" y="6620"/>
                    <a:pt x="2192" y="6525"/>
                  </a:cubicBezTo>
                  <a:lnTo>
                    <a:pt x="2192" y="5513"/>
                  </a:lnTo>
                  <a:lnTo>
                    <a:pt x="2192" y="4251"/>
                  </a:lnTo>
                  <a:cubicBezTo>
                    <a:pt x="2192" y="4168"/>
                    <a:pt x="2108" y="4084"/>
                    <a:pt x="2025" y="4084"/>
                  </a:cubicBezTo>
                  <a:lnTo>
                    <a:pt x="1953" y="4084"/>
                  </a:lnTo>
                  <a:lnTo>
                    <a:pt x="1953" y="3549"/>
                  </a:lnTo>
                  <a:cubicBezTo>
                    <a:pt x="1953" y="3525"/>
                    <a:pt x="1965" y="3477"/>
                    <a:pt x="1989" y="3465"/>
                  </a:cubicBezTo>
                  <a:lnTo>
                    <a:pt x="4097" y="2001"/>
                  </a:lnTo>
                  <a:cubicBezTo>
                    <a:pt x="4216" y="1929"/>
                    <a:pt x="4275" y="1798"/>
                    <a:pt x="4275" y="1667"/>
                  </a:cubicBezTo>
                  <a:lnTo>
                    <a:pt x="4275" y="96"/>
                  </a:lnTo>
                  <a:cubicBezTo>
                    <a:pt x="4275" y="72"/>
                    <a:pt x="4216" y="1"/>
                    <a:pt x="4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3"/>
            <p:cNvSpPr/>
            <p:nvPr/>
          </p:nvSpPr>
          <p:spPr>
            <a:xfrm>
              <a:off x="2731915" y="3360146"/>
              <a:ext cx="149403" cy="181812"/>
            </a:xfrm>
            <a:custGeom>
              <a:rect b="b" l="l" r="r" t="t"/>
              <a:pathLst>
                <a:path extrusionOk="0" h="5739" w="4716">
                  <a:moveTo>
                    <a:pt x="2358" y="0"/>
                  </a:moveTo>
                  <a:cubicBezTo>
                    <a:pt x="1156" y="0"/>
                    <a:pt x="155" y="893"/>
                    <a:pt x="13" y="2084"/>
                  </a:cubicBezTo>
                  <a:cubicBezTo>
                    <a:pt x="1" y="2179"/>
                    <a:pt x="72" y="2250"/>
                    <a:pt x="143" y="2262"/>
                  </a:cubicBezTo>
                  <a:cubicBezTo>
                    <a:pt x="155" y="2265"/>
                    <a:pt x="166" y="2266"/>
                    <a:pt x="176" y="2266"/>
                  </a:cubicBezTo>
                  <a:cubicBezTo>
                    <a:pt x="255" y="2266"/>
                    <a:pt x="312" y="2194"/>
                    <a:pt x="322" y="2131"/>
                  </a:cubicBezTo>
                  <a:cubicBezTo>
                    <a:pt x="441" y="1107"/>
                    <a:pt x="1322" y="333"/>
                    <a:pt x="2346" y="333"/>
                  </a:cubicBezTo>
                  <a:cubicBezTo>
                    <a:pt x="3477" y="333"/>
                    <a:pt x="4382" y="1250"/>
                    <a:pt x="4382" y="2369"/>
                  </a:cubicBezTo>
                  <a:cubicBezTo>
                    <a:pt x="4382" y="3262"/>
                    <a:pt x="3823" y="4036"/>
                    <a:pt x="2977" y="4322"/>
                  </a:cubicBezTo>
                  <a:cubicBezTo>
                    <a:pt x="2941" y="4334"/>
                    <a:pt x="2894" y="4346"/>
                    <a:pt x="2882" y="4393"/>
                  </a:cubicBezTo>
                  <a:lnTo>
                    <a:pt x="2346" y="5286"/>
                  </a:lnTo>
                  <a:lnTo>
                    <a:pt x="1810" y="4393"/>
                  </a:lnTo>
                  <a:cubicBezTo>
                    <a:pt x="1798" y="4370"/>
                    <a:pt x="1763" y="4334"/>
                    <a:pt x="1727" y="4322"/>
                  </a:cubicBezTo>
                  <a:cubicBezTo>
                    <a:pt x="989" y="4084"/>
                    <a:pt x="477" y="3477"/>
                    <a:pt x="334" y="2727"/>
                  </a:cubicBezTo>
                  <a:cubicBezTo>
                    <a:pt x="323" y="2650"/>
                    <a:pt x="252" y="2594"/>
                    <a:pt x="177" y="2594"/>
                  </a:cubicBezTo>
                  <a:cubicBezTo>
                    <a:pt x="170" y="2594"/>
                    <a:pt x="163" y="2595"/>
                    <a:pt x="155" y="2596"/>
                  </a:cubicBezTo>
                  <a:cubicBezTo>
                    <a:pt x="72" y="2608"/>
                    <a:pt x="13" y="2703"/>
                    <a:pt x="24" y="2774"/>
                  </a:cubicBezTo>
                  <a:cubicBezTo>
                    <a:pt x="179" y="3620"/>
                    <a:pt x="775" y="4322"/>
                    <a:pt x="1572" y="4608"/>
                  </a:cubicBezTo>
                  <a:lnTo>
                    <a:pt x="2215" y="5656"/>
                  </a:lnTo>
                  <a:cubicBezTo>
                    <a:pt x="2239" y="5703"/>
                    <a:pt x="2287" y="5739"/>
                    <a:pt x="2346" y="5739"/>
                  </a:cubicBezTo>
                  <a:cubicBezTo>
                    <a:pt x="2406" y="5739"/>
                    <a:pt x="2453" y="5703"/>
                    <a:pt x="2477" y="5656"/>
                  </a:cubicBezTo>
                  <a:lnTo>
                    <a:pt x="3120" y="4608"/>
                  </a:lnTo>
                  <a:cubicBezTo>
                    <a:pt x="4073" y="4274"/>
                    <a:pt x="4704" y="3381"/>
                    <a:pt x="4704" y="2369"/>
                  </a:cubicBezTo>
                  <a:cubicBezTo>
                    <a:pt x="4715" y="1060"/>
                    <a:pt x="3656" y="0"/>
                    <a:pt x="2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3"/>
            <p:cNvSpPr/>
            <p:nvPr/>
          </p:nvSpPr>
          <p:spPr>
            <a:xfrm>
              <a:off x="2760585" y="3389545"/>
              <a:ext cx="92442" cy="91333"/>
            </a:xfrm>
            <a:custGeom>
              <a:rect b="b" l="l" r="r" t="t"/>
              <a:pathLst>
                <a:path extrusionOk="0" h="2883" w="2918">
                  <a:moveTo>
                    <a:pt x="1453" y="679"/>
                  </a:moveTo>
                  <a:cubicBezTo>
                    <a:pt x="1858" y="679"/>
                    <a:pt x="2203" y="1025"/>
                    <a:pt x="2203" y="1430"/>
                  </a:cubicBezTo>
                  <a:cubicBezTo>
                    <a:pt x="2203" y="1846"/>
                    <a:pt x="1870" y="2168"/>
                    <a:pt x="1453" y="2168"/>
                  </a:cubicBezTo>
                  <a:cubicBezTo>
                    <a:pt x="1036" y="2168"/>
                    <a:pt x="715" y="1846"/>
                    <a:pt x="715" y="1430"/>
                  </a:cubicBezTo>
                  <a:cubicBezTo>
                    <a:pt x="715" y="1013"/>
                    <a:pt x="1036" y="679"/>
                    <a:pt x="1453" y="679"/>
                  </a:cubicBezTo>
                  <a:close/>
                  <a:moveTo>
                    <a:pt x="1453" y="1"/>
                  </a:moveTo>
                  <a:cubicBezTo>
                    <a:pt x="1370" y="1"/>
                    <a:pt x="1286" y="72"/>
                    <a:pt x="1286" y="167"/>
                  </a:cubicBezTo>
                  <a:lnTo>
                    <a:pt x="1286" y="382"/>
                  </a:lnTo>
                  <a:cubicBezTo>
                    <a:pt x="1108" y="417"/>
                    <a:pt x="953" y="477"/>
                    <a:pt x="810" y="572"/>
                  </a:cubicBezTo>
                  <a:lnTo>
                    <a:pt x="655" y="417"/>
                  </a:lnTo>
                  <a:cubicBezTo>
                    <a:pt x="626" y="388"/>
                    <a:pt x="584" y="373"/>
                    <a:pt x="542" y="373"/>
                  </a:cubicBezTo>
                  <a:cubicBezTo>
                    <a:pt x="501" y="373"/>
                    <a:pt x="459" y="388"/>
                    <a:pt x="429" y="417"/>
                  </a:cubicBezTo>
                  <a:cubicBezTo>
                    <a:pt x="370" y="477"/>
                    <a:pt x="370" y="572"/>
                    <a:pt x="429" y="632"/>
                  </a:cubicBezTo>
                  <a:lnTo>
                    <a:pt x="596" y="798"/>
                  </a:lnTo>
                  <a:cubicBezTo>
                    <a:pt x="489" y="929"/>
                    <a:pt x="429" y="1096"/>
                    <a:pt x="393" y="1275"/>
                  </a:cubicBezTo>
                  <a:lnTo>
                    <a:pt x="167" y="1275"/>
                  </a:lnTo>
                  <a:cubicBezTo>
                    <a:pt x="72" y="1275"/>
                    <a:pt x="0" y="1358"/>
                    <a:pt x="0" y="1441"/>
                  </a:cubicBezTo>
                  <a:cubicBezTo>
                    <a:pt x="0" y="1537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7"/>
                    <a:pt x="477" y="1953"/>
                    <a:pt x="572" y="2084"/>
                  </a:cubicBezTo>
                  <a:lnTo>
                    <a:pt x="417" y="2251"/>
                  </a:lnTo>
                  <a:cubicBezTo>
                    <a:pt x="358" y="2311"/>
                    <a:pt x="358" y="2406"/>
                    <a:pt x="417" y="2465"/>
                  </a:cubicBezTo>
                  <a:cubicBezTo>
                    <a:pt x="441" y="2501"/>
                    <a:pt x="489" y="2513"/>
                    <a:pt x="536" y="2513"/>
                  </a:cubicBezTo>
                  <a:cubicBezTo>
                    <a:pt x="572" y="2513"/>
                    <a:pt x="620" y="2501"/>
                    <a:pt x="655" y="2465"/>
                  </a:cubicBezTo>
                  <a:lnTo>
                    <a:pt x="810" y="2311"/>
                  </a:lnTo>
                  <a:cubicBezTo>
                    <a:pt x="953" y="2406"/>
                    <a:pt x="1108" y="2465"/>
                    <a:pt x="1286" y="2501"/>
                  </a:cubicBezTo>
                  <a:lnTo>
                    <a:pt x="1286" y="2727"/>
                  </a:lnTo>
                  <a:cubicBezTo>
                    <a:pt x="1286" y="2811"/>
                    <a:pt x="1370" y="2882"/>
                    <a:pt x="1453" y="2882"/>
                  </a:cubicBezTo>
                  <a:cubicBezTo>
                    <a:pt x="1548" y="2882"/>
                    <a:pt x="1620" y="2811"/>
                    <a:pt x="1620" y="2727"/>
                  </a:cubicBezTo>
                  <a:lnTo>
                    <a:pt x="1620" y="2501"/>
                  </a:lnTo>
                  <a:cubicBezTo>
                    <a:pt x="1798" y="2465"/>
                    <a:pt x="1965" y="2406"/>
                    <a:pt x="2096" y="2311"/>
                  </a:cubicBezTo>
                  <a:lnTo>
                    <a:pt x="2263" y="2465"/>
                  </a:lnTo>
                  <a:cubicBezTo>
                    <a:pt x="2286" y="2501"/>
                    <a:pt x="2334" y="2513"/>
                    <a:pt x="2382" y="2513"/>
                  </a:cubicBezTo>
                  <a:cubicBezTo>
                    <a:pt x="2417" y="2513"/>
                    <a:pt x="2465" y="2501"/>
                    <a:pt x="2501" y="2465"/>
                  </a:cubicBezTo>
                  <a:cubicBezTo>
                    <a:pt x="2560" y="2406"/>
                    <a:pt x="2560" y="2311"/>
                    <a:pt x="2501" y="2251"/>
                  </a:cubicBezTo>
                  <a:lnTo>
                    <a:pt x="2334" y="2084"/>
                  </a:lnTo>
                  <a:cubicBezTo>
                    <a:pt x="2441" y="1953"/>
                    <a:pt x="2501" y="1787"/>
                    <a:pt x="2525" y="1608"/>
                  </a:cubicBezTo>
                  <a:lnTo>
                    <a:pt x="2751" y="1608"/>
                  </a:lnTo>
                  <a:cubicBezTo>
                    <a:pt x="2834" y="1608"/>
                    <a:pt x="2918" y="1537"/>
                    <a:pt x="2918" y="1441"/>
                  </a:cubicBezTo>
                  <a:cubicBezTo>
                    <a:pt x="2882" y="1358"/>
                    <a:pt x="2822" y="1275"/>
                    <a:pt x="2739" y="1275"/>
                  </a:cubicBezTo>
                  <a:lnTo>
                    <a:pt x="2513" y="1275"/>
                  </a:lnTo>
                  <a:cubicBezTo>
                    <a:pt x="2477" y="1096"/>
                    <a:pt x="2417" y="941"/>
                    <a:pt x="2322" y="798"/>
                  </a:cubicBezTo>
                  <a:lnTo>
                    <a:pt x="2489" y="632"/>
                  </a:lnTo>
                  <a:cubicBezTo>
                    <a:pt x="2548" y="572"/>
                    <a:pt x="2548" y="477"/>
                    <a:pt x="2489" y="417"/>
                  </a:cubicBezTo>
                  <a:cubicBezTo>
                    <a:pt x="2459" y="388"/>
                    <a:pt x="2417" y="373"/>
                    <a:pt x="2376" y="373"/>
                  </a:cubicBezTo>
                  <a:cubicBezTo>
                    <a:pt x="2334" y="373"/>
                    <a:pt x="2292" y="388"/>
                    <a:pt x="2263" y="417"/>
                  </a:cubicBezTo>
                  <a:lnTo>
                    <a:pt x="2096" y="572"/>
                  </a:lnTo>
                  <a:cubicBezTo>
                    <a:pt x="1965" y="477"/>
                    <a:pt x="1798" y="417"/>
                    <a:pt x="1620" y="382"/>
                  </a:cubicBezTo>
                  <a:lnTo>
                    <a:pt x="1620" y="167"/>
                  </a:lnTo>
                  <a:cubicBezTo>
                    <a:pt x="1620" y="72"/>
                    <a:pt x="1548" y="1"/>
                    <a:pt x="1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3"/>
            <p:cNvSpPr/>
            <p:nvPr/>
          </p:nvSpPr>
          <p:spPr>
            <a:xfrm>
              <a:off x="2789636" y="3417836"/>
              <a:ext cx="33961" cy="33993"/>
            </a:xfrm>
            <a:custGeom>
              <a:rect b="b" l="l" r="r" t="t"/>
              <a:pathLst>
                <a:path extrusionOk="0" h="1073" w="1072">
                  <a:moveTo>
                    <a:pt x="536" y="346"/>
                  </a:moveTo>
                  <a:cubicBezTo>
                    <a:pt x="655" y="346"/>
                    <a:pt x="750" y="429"/>
                    <a:pt x="750" y="548"/>
                  </a:cubicBezTo>
                  <a:cubicBezTo>
                    <a:pt x="750" y="656"/>
                    <a:pt x="643" y="763"/>
                    <a:pt x="536" y="763"/>
                  </a:cubicBezTo>
                  <a:cubicBezTo>
                    <a:pt x="417" y="763"/>
                    <a:pt x="334" y="667"/>
                    <a:pt x="334" y="548"/>
                  </a:cubicBezTo>
                  <a:cubicBezTo>
                    <a:pt x="334" y="429"/>
                    <a:pt x="417" y="346"/>
                    <a:pt x="536" y="346"/>
                  </a:cubicBezTo>
                  <a:close/>
                  <a:moveTo>
                    <a:pt x="536" y="1"/>
                  </a:moveTo>
                  <a:cubicBezTo>
                    <a:pt x="238" y="1"/>
                    <a:pt x="0" y="239"/>
                    <a:pt x="0" y="537"/>
                  </a:cubicBezTo>
                  <a:cubicBezTo>
                    <a:pt x="0" y="834"/>
                    <a:pt x="238" y="1072"/>
                    <a:pt x="536" y="1072"/>
                  </a:cubicBezTo>
                  <a:cubicBezTo>
                    <a:pt x="834" y="1072"/>
                    <a:pt x="1072" y="834"/>
                    <a:pt x="1072" y="537"/>
                  </a:cubicBezTo>
                  <a:cubicBezTo>
                    <a:pt x="1072" y="251"/>
                    <a:pt x="822" y="1"/>
                    <a:pt x="5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1" name="Google Shape;501;p13"/>
          <p:cNvGrpSpPr/>
          <p:nvPr/>
        </p:nvGrpSpPr>
        <p:grpSpPr>
          <a:xfrm>
            <a:off x="7156344" y="3347696"/>
            <a:ext cx="264465" cy="353074"/>
            <a:chOff x="7156344" y="3347696"/>
            <a:chExt cx="264465" cy="353074"/>
          </a:xfrm>
        </p:grpSpPr>
        <p:sp>
          <p:nvSpPr>
            <p:cNvPr id="502" name="Google Shape;502;p13"/>
            <p:cNvSpPr/>
            <p:nvPr/>
          </p:nvSpPr>
          <p:spPr>
            <a:xfrm>
              <a:off x="7248754" y="3468397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3"/>
            <p:cNvSpPr/>
            <p:nvPr/>
          </p:nvSpPr>
          <p:spPr>
            <a:xfrm>
              <a:off x="7314775" y="3468397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5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3"/>
            <p:cNvSpPr/>
            <p:nvPr/>
          </p:nvSpPr>
          <p:spPr>
            <a:xfrm>
              <a:off x="7156344" y="3347696"/>
              <a:ext cx="264465" cy="353074"/>
            </a:xfrm>
            <a:custGeom>
              <a:rect b="b" l="l" r="r" t="t"/>
              <a:pathLst>
                <a:path extrusionOk="0" h="11145" w="8348">
                  <a:moveTo>
                    <a:pt x="4111" y="310"/>
                  </a:moveTo>
                  <a:cubicBezTo>
                    <a:pt x="4118" y="310"/>
                    <a:pt x="4125" y="310"/>
                    <a:pt x="4132" y="310"/>
                  </a:cubicBezTo>
                  <a:cubicBezTo>
                    <a:pt x="5573" y="322"/>
                    <a:pt x="6740" y="1512"/>
                    <a:pt x="6740" y="2953"/>
                  </a:cubicBezTo>
                  <a:lnTo>
                    <a:pt x="6740" y="3643"/>
                  </a:lnTo>
                  <a:lnTo>
                    <a:pt x="6526" y="3643"/>
                  </a:lnTo>
                  <a:cubicBezTo>
                    <a:pt x="6430" y="3643"/>
                    <a:pt x="6311" y="3632"/>
                    <a:pt x="6216" y="3596"/>
                  </a:cubicBezTo>
                  <a:cubicBezTo>
                    <a:pt x="5859" y="3489"/>
                    <a:pt x="4978" y="3167"/>
                    <a:pt x="4359" y="2119"/>
                  </a:cubicBezTo>
                  <a:cubicBezTo>
                    <a:pt x="4311" y="2048"/>
                    <a:pt x="4299" y="1977"/>
                    <a:pt x="4299" y="1905"/>
                  </a:cubicBezTo>
                  <a:lnTo>
                    <a:pt x="4299" y="1548"/>
                  </a:lnTo>
                  <a:cubicBezTo>
                    <a:pt x="4299" y="1453"/>
                    <a:pt x="4228" y="1381"/>
                    <a:pt x="4132" y="1381"/>
                  </a:cubicBezTo>
                  <a:cubicBezTo>
                    <a:pt x="4049" y="1381"/>
                    <a:pt x="3966" y="1453"/>
                    <a:pt x="3966" y="1548"/>
                  </a:cubicBezTo>
                  <a:lnTo>
                    <a:pt x="3966" y="1905"/>
                  </a:lnTo>
                  <a:cubicBezTo>
                    <a:pt x="3966" y="1977"/>
                    <a:pt x="3954" y="2060"/>
                    <a:pt x="3906" y="2119"/>
                  </a:cubicBezTo>
                  <a:cubicBezTo>
                    <a:pt x="3275" y="3167"/>
                    <a:pt x="2406" y="3489"/>
                    <a:pt x="2049" y="3596"/>
                  </a:cubicBezTo>
                  <a:cubicBezTo>
                    <a:pt x="1942" y="3632"/>
                    <a:pt x="1846" y="3643"/>
                    <a:pt x="1739" y="3643"/>
                  </a:cubicBezTo>
                  <a:lnTo>
                    <a:pt x="1620" y="3643"/>
                  </a:lnTo>
                  <a:cubicBezTo>
                    <a:pt x="1584" y="3643"/>
                    <a:pt x="1561" y="3643"/>
                    <a:pt x="1513" y="3655"/>
                  </a:cubicBezTo>
                  <a:lnTo>
                    <a:pt x="1513" y="2941"/>
                  </a:lnTo>
                  <a:cubicBezTo>
                    <a:pt x="1501" y="1496"/>
                    <a:pt x="2680" y="310"/>
                    <a:pt x="4111" y="310"/>
                  </a:cubicBezTo>
                  <a:close/>
                  <a:moveTo>
                    <a:pt x="1799" y="5013"/>
                  </a:moveTo>
                  <a:cubicBezTo>
                    <a:pt x="1882" y="5322"/>
                    <a:pt x="2049" y="5620"/>
                    <a:pt x="2275" y="5894"/>
                  </a:cubicBezTo>
                  <a:cubicBezTo>
                    <a:pt x="2168" y="6013"/>
                    <a:pt x="2025" y="6084"/>
                    <a:pt x="1858" y="6084"/>
                  </a:cubicBezTo>
                  <a:cubicBezTo>
                    <a:pt x="1561" y="6084"/>
                    <a:pt x="1323" y="5846"/>
                    <a:pt x="1323" y="5548"/>
                  </a:cubicBezTo>
                  <a:cubicBezTo>
                    <a:pt x="1323" y="5275"/>
                    <a:pt x="1525" y="5060"/>
                    <a:pt x="1799" y="5013"/>
                  </a:cubicBezTo>
                  <a:close/>
                  <a:moveTo>
                    <a:pt x="6454" y="5013"/>
                  </a:moveTo>
                  <a:cubicBezTo>
                    <a:pt x="6704" y="5037"/>
                    <a:pt x="6918" y="5263"/>
                    <a:pt x="6918" y="5548"/>
                  </a:cubicBezTo>
                  <a:cubicBezTo>
                    <a:pt x="6918" y="5846"/>
                    <a:pt x="6680" y="6084"/>
                    <a:pt x="6383" y="6084"/>
                  </a:cubicBezTo>
                  <a:cubicBezTo>
                    <a:pt x="6216" y="6084"/>
                    <a:pt x="6073" y="6013"/>
                    <a:pt x="5978" y="5894"/>
                  </a:cubicBezTo>
                  <a:cubicBezTo>
                    <a:pt x="6204" y="5632"/>
                    <a:pt x="6347" y="5334"/>
                    <a:pt x="6454" y="5013"/>
                  </a:cubicBezTo>
                  <a:close/>
                  <a:moveTo>
                    <a:pt x="4132" y="2381"/>
                  </a:moveTo>
                  <a:cubicBezTo>
                    <a:pt x="4823" y="3453"/>
                    <a:pt x="5752" y="3810"/>
                    <a:pt x="6145" y="3905"/>
                  </a:cubicBezTo>
                  <a:cubicBezTo>
                    <a:pt x="6276" y="3941"/>
                    <a:pt x="6406" y="3965"/>
                    <a:pt x="6549" y="3965"/>
                  </a:cubicBezTo>
                  <a:lnTo>
                    <a:pt x="6668" y="3965"/>
                  </a:lnTo>
                  <a:cubicBezTo>
                    <a:pt x="6740" y="3965"/>
                    <a:pt x="6811" y="4001"/>
                    <a:pt x="6871" y="4060"/>
                  </a:cubicBezTo>
                  <a:cubicBezTo>
                    <a:pt x="6930" y="4120"/>
                    <a:pt x="6942" y="4191"/>
                    <a:pt x="6942" y="4263"/>
                  </a:cubicBezTo>
                  <a:cubicBezTo>
                    <a:pt x="6930" y="4405"/>
                    <a:pt x="6799" y="4501"/>
                    <a:pt x="6645" y="4501"/>
                  </a:cubicBezTo>
                  <a:lnTo>
                    <a:pt x="6573" y="4501"/>
                  </a:lnTo>
                  <a:cubicBezTo>
                    <a:pt x="6573" y="4417"/>
                    <a:pt x="6514" y="4346"/>
                    <a:pt x="6430" y="4322"/>
                  </a:cubicBezTo>
                  <a:cubicBezTo>
                    <a:pt x="6335" y="4322"/>
                    <a:pt x="6264" y="4382"/>
                    <a:pt x="6252" y="4477"/>
                  </a:cubicBezTo>
                  <a:cubicBezTo>
                    <a:pt x="6204" y="5001"/>
                    <a:pt x="5966" y="5489"/>
                    <a:pt x="5573" y="5858"/>
                  </a:cubicBezTo>
                  <a:cubicBezTo>
                    <a:pt x="5192" y="6215"/>
                    <a:pt x="4680" y="6430"/>
                    <a:pt x="4144" y="6430"/>
                  </a:cubicBezTo>
                  <a:cubicBezTo>
                    <a:pt x="3585" y="6430"/>
                    <a:pt x="3073" y="6227"/>
                    <a:pt x="2692" y="5858"/>
                  </a:cubicBezTo>
                  <a:cubicBezTo>
                    <a:pt x="2299" y="5501"/>
                    <a:pt x="2061" y="5013"/>
                    <a:pt x="2025" y="4477"/>
                  </a:cubicBezTo>
                  <a:cubicBezTo>
                    <a:pt x="2025" y="4389"/>
                    <a:pt x="1943" y="4321"/>
                    <a:pt x="1865" y="4321"/>
                  </a:cubicBezTo>
                  <a:cubicBezTo>
                    <a:pt x="1859" y="4321"/>
                    <a:pt x="1852" y="4321"/>
                    <a:pt x="1846" y="4322"/>
                  </a:cubicBezTo>
                  <a:cubicBezTo>
                    <a:pt x="1751" y="4322"/>
                    <a:pt x="1680" y="4417"/>
                    <a:pt x="1692" y="4501"/>
                  </a:cubicBezTo>
                  <a:lnTo>
                    <a:pt x="1620" y="4501"/>
                  </a:lnTo>
                  <a:cubicBezTo>
                    <a:pt x="1465" y="4501"/>
                    <a:pt x="1334" y="4405"/>
                    <a:pt x="1323" y="4263"/>
                  </a:cubicBezTo>
                  <a:cubicBezTo>
                    <a:pt x="1311" y="4191"/>
                    <a:pt x="1334" y="4120"/>
                    <a:pt x="1394" y="4060"/>
                  </a:cubicBezTo>
                  <a:cubicBezTo>
                    <a:pt x="1442" y="4001"/>
                    <a:pt x="1513" y="3965"/>
                    <a:pt x="1608" y="3965"/>
                  </a:cubicBezTo>
                  <a:lnTo>
                    <a:pt x="1727" y="3965"/>
                  </a:lnTo>
                  <a:cubicBezTo>
                    <a:pt x="1858" y="3965"/>
                    <a:pt x="2001" y="3953"/>
                    <a:pt x="2120" y="3905"/>
                  </a:cubicBezTo>
                  <a:cubicBezTo>
                    <a:pt x="2513" y="3810"/>
                    <a:pt x="3430" y="3453"/>
                    <a:pt x="4132" y="2381"/>
                  </a:cubicBezTo>
                  <a:close/>
                  <a:moveTo>
                    <a:pt x="5740" y="6108"/>
                  </a:moveTo>
                  <a:cubicBezTo>
                    <a:pt x="5871" y="6251"/>
                    <a:pt x="6037" y="6346"/>
                    <a:pt x="6228" y="6382"/>
                  </a:cubicBezTo>
                  <a:cubicBezTo>
                    <a:pt x="6287" y="6739"/>
                    <a:pt x="6406" y="6953"/>
                    <a:pt x="6526" y="7203"/>
                  </a:cubicBezTo>
                  <a:cubicBezTo>
                    <a:pt x="6645" y="7418"/>
                    <a:pt x="6764" y="7656"/>
                    <a:pt x="6871" y="8061"/>
                  </a:cubicBezTo>
                  <a:lnTo>
                    <a:pt x="5680" y="7644"/>
                  </a:lnTo>
                  <a:cubicBezTo>
                    <a:pt x="5478" y="7573"/>
                    <a:pt x="5323" y="7358"/>
                    <a:pt x="5323" y="7144"/>
                  </a:cubicBezTo>
                  <a:lnTo>
                    <a:pt x="5323" y="6430"/>
                  </a:lnTo>
                  <a:cubicBezTo>
                    <a:pt x="5478" y="6334"/>
                    <a:pt x="5621" y="6227"/>
                    <a:pt x="5740" y="6108"/>
                  </a:cubicBezTo>
                  <a:close/>
                  <a:moveTo>
                    <a:pt x="4978" y="6584"/>
                  </a:moveTo>
                  <a:lnTo>
                    <a:pt x="4978" y="7144"/>
                  </a:lnTo>
                  <a:cubicBezTo>
                    <a:pt x="4978" y="7442"/>
                    <a:pt x="5144" y="7715"/>
                    <a:pt x="5383" y="7870"/>
                  </a:cubicBezTo>
                  <a:cubicBezTo>
                    <a:pt x="5252" y="8132"/>
                    <a:pt x="4847" y="8727"/>
                    <a:pt x="4049" y="9370"/>
                  </a:cubicBezTo>
                  <a:cubicBezTo>
                    <a:pt x="3823" y="9180"/>
                    <a:pt x="3644" y="8989"/>
                    <a:pt x="3489" y="8823"/>
                  </a:cubicBezTo>
                  <a:cubicBezTo>
                    <a:pt x="3132" y="8406"/>
                    <a:pt x="2930" y="8061"/>
                    <a:pt x="2823" y="7870"/>
                  </a:cubicBezTo>
                  <a:cubicBezTo>
                    <a:pt x="3073" y="7715"/>
                    <a:pt x="3228" y="7442"/>
                    <a:pt x="3228" y="7144"/>
                  </a:cubicBezTo>
                  <a:lnTo>
                    <a:pt x="3228" y="6584"/>
                  </a:lnTo>
                  <a:cubicBezTo>
                    <a:pt x="3513" y="6691"/>
                    <a:pt x="3811" y="6751"/>
                    <a:pt x="4109" y="6751"/>
                  </a:cubicBezTo>
                  <a:cubicBezTo>
                    <a:pt x="4418" y="6751"/>
                    <a:pt x="4716" y="6691"/>
                    <a:pt x="4978" y="6584"/>
                  </a:cubicBezTo>
                  <a:close/>
                  <a:moveTo>
                    <a:pt x="4144" y="0"/>
                  </a:moveTo>
                  <a:cubicBezTo>
                    <a:pt x="2525" y="0"/>
                    <a:pt x="1203" y="1322"/>
                    <a:pt x="1203" y="2941"/>
                  </a:cubicBezTo>
                  <a:lnTo>
                    <a:pt x="1203" y="3822"/>
                  </a:lnTo>
                  <a:lnTo>
                    <a:pt x="1192" y="3834"/>
                  </a:lnTo>
                  <a:cubicBezTo>
                    <a:pt x="1072" y="3953"/>
                    <a:pt x="1025" y="4132"/>
                    <a:pt x="1037" y="4298"/>
                  </a:cubicBezTo>
                  <a:cubicBezTo>
                    <a:pt x="1072" y="4536"/>
                    <a:pt x="1227" y="4727"/>
                    <a:pt x="1453" y="4798"/>
                  </a:cubicBezTo>
                  <a:cubicBezTo>
                    <a:pt x="1203" y="4953"/>
                    <a:pt x="1037" y="5227"/>
                    <a:pt x="1037" y="5548"/>
                  </a:cubicBezTo>
                  <a:cubicBezTo>
                    <a:pt x="1037" y="6025"/>
                    <a:pt x="1430" y="6406"/>
                    <a:pt x="1906" y="6406"/>
                  </a:cubicBezTo>
                  <a:cubicBezTo>
                    <a:pt x="2144" y="6406"/>
                    <a:pt x="2382" y="6299"/>
                    <a:pt x="2537" y="6120"/>
                  </a:cubicBezTo>
                  <a:cubicBezTo>
                    <a:pt x="2680" y="6239"/>
                    <a:pt x="2811" y="6346"/>
                    <a:pt x="2954" y="6441"/>
                  </a:cubicBezTo>
                  <a:lnTo>
                    <a:pt x="2954" y="7156"/>
                  </a:lnTo>
                  <a:cubicBezTo>
                    <a:pt x="2954" y="7370"/>
                    <a:pt x="2811" y="7584"/>
                    <a:pt x="2596" y="7656"/>
                  </a:cubicBezTo>
                  <a:lnTo>
                    <a:pt x="799" y="8299"/>
                  </a:lnTo>
                  <a:cubicBezTo>
                    <a:pt x="322" y="8466"/>
                    <a:pt x="1" y="8918"/>
                    <a:pt x="1" y="9442"/>
                  </a:cubicBezTo>
                  <a:lnTo>
                    <a:pt x="1" y="10966"/>
                  </a:lnTo>
                  <a:cubicBezTo>
                    <a:pt x="1" y="11049"/>
                    <a:pt x="72" y="11121"/>
                    <a:pt x="156" y="11121"/>
                  </a:cubicBezTo>
                  <a:cubicBezTo>
                    <a:pt x="251" y="11121"/>
                    <a:pt x="322" y="11049"/>
                    <a:pt x="322" y="10966"/>
                  </a:cubicBezTo>
                  <a:lnTo>
                    <a:pt x="322" y="9442"/>
                  </a:lnTo>
                  <a:cubicBezTo>
                    <a:pt x="322" y="9073"/>
                    <a:pt x="561" y="8727"/>
                    <a:pt x="918" y="8608"/>
                  </a:cubicBezTo>
                  <a:lnTo>
                    <a:pt x="1394" y="8442"/>
                  </a:lnTo>
                  <a:cubicBezTo>
                    <a:pt x="1477" y="8954"/>
                    <a:pt x="1573" y="9478"/>
                    <a:pt x="1692" y="9966"/>
                  </a:cubicBezTo>
                  <a:cubicBezTo>
                    <a:pt x="1704" y="10037"/>
                    <a:pt x="1775" y="10097"/>
                    <a:pt x="1858" y="10097"/>
                  </a:cubicBezTo>
                  <a:lnTo>
                    <a:pt x="1882" y="10097"/>
                  </a:lnTo>
                  <a:cubicBezTo>
                    <a:pt x="1977" y="10085"/>
                    <a:pt x="2037" y="9990"/>
                    <a:pt x="2001" y="9906"/>
                  </a:cubicBezTo>
                  <a:cubicBezTo>
                    <a:pt x="1894" y="9418"/>
                    <a:pt x="1799" y="8858"/>
                    <a:pt x="1704" y="8358"/>
                  </a:cubicBezTo>
                  <a:lnTo>
                    <a:pt x="1965" y="8263"/>
                  </a:lnTo>
                  <a:cubicBezTo>
                    <a:pt x="2275" y="9275"/>
                    <a:pt x="2656" y="10382"/>
                    <a:pt x="3180" y="11085"/>
                  </a:cubicBezTo>
                  <a:cubicBezTo>
                    <a:pt x="3216" y="11121"/>
                    <a:pt x="3251" y="11144"/>
                    <a:pt x="3311" y="11144"/>
                  </a:cubicBezTo>
                  <a:cubicBezTo>
                    <a:pt x="3347" y="11144"/>
                    <a:pt x="3394" y="11121"/>
                    <a:pt x="3418" y="11109"/>
                  </a:cubicBezTo>
                  <a:cubicBezTo>
                    <a:pt x="3489" y="11049"/>
                    <a:pt x="3513" y="10966"/>
                    <a:pt x="3454" y="10882"/>
                  </a:cubicBezTo>
                  <a:cubicBezTo>
                    <a:pt x="2894" y="10144"/>
                    <a:pt x="2466" y="8823"/>
                    <a:pt x="2275" y="8144"/>
                  </a:cubicBezTo>
                  <a:lnTo>
                    <a:pt x="2596" y="8025"/>
                  </a:lnTo>
                  <a:cubicBezTo>
                    <a:pt x="2704" y="8227"/>
                    <a:pt x="2930" y="8596"/>
                    <a:pt x="3311" y="9061"/>
                  </a:cubicBezTo>
                  <a:cubicBezTo>
                    <a:pt x="3835" y="9656"/>
                    <a:pt x="4740" y="10490"/>
                    <a:pt x="6216" y="11121"/>
                  </a:cubicBezTo>
                  <a:cubicBezTo>
                    <a:pt x="6228" y="11144"/>
                    <a:pt x="6264" y="11144"/>
                    <a:pt x="6276" y="11144"/>
                  </a:cubicBezTo>
                  <a:cubicBezTo>
                    <a:pt x="6335" y="11144"/>
                    <a:pt x="6395" y="11109"/>
                    <a:pt x="6430" y="11037"/>
                  </a:cubicBezTo>
                  <a:cubicBezTo>
                    <a:pt x="6454" y="10942"/>
                    <a:pt x="6430" y="10859"/>
                    <a:pt x="6335" y="10823"/>
                  </a:cubicBezTo>
                  <a:cubicBezTo>
                    <a:pt x="5502" y="10454"/>
                    <a:pt x="4847" y="10025"/>
                    <a:pt x="4359" y="9620"/>
                  </a:cubicBezTo>
                  <a:cubicBezTo>
                    <a:pt x="5204" y="8918"/>
                    <a:pt x="5621" y="8299"/>
                    <a:pt x="5775" y="8025"/>
                  </a:cubicBezTo>
                  <a:lnTo>
                    <a:pt x="6097" y="8144"/>
                  </a:lnTo>
                  <a:cubicBezTo>
                    <a:pt x="5918" y="8727"/>
                    <a:pt x="5728" y="9251"/>
                    <a:pt x="5502" y="9692"/>
                  </a:cubicBezTo>
                  <a:cubicBezTo>
                    <a:pt x="5454" y="9775"/>
                    <a:pt x="5502" y="9870"/>
                    <a:pt x="5573" y="9918"/>
                  </a:cubicBezTo>
                  <a:cubicBezTo>
                    <a:pt x="5609" y="9930"/>
                    <a:pt x="5621" y="9930"/>
                    <a:pt x="5656" y="9930"/>
                  </a:cubicBezTo>
                  <a:cubicBezTo>
                    <a:pt x="5716" y="9930"/>
                    <a:pt x="5775" y="9906"/>
                    <a:pt x="5799" y="9847"/>
                  </a:cubicBezTo>
                  <a:cubicBezTo>
                    <a:pt x="6014" y="9382"/>
                    <a:pt x="6216" y="8858"/>
                    <a:pt x="6395" y="8263"/>
                  </a:cubicBezTo>
                  <a:lnTo>
                    <a:pt x="7419" y="8620"/>
                  </a:lnTo>
                  <a:cubicBezTo>
                    <a:pt x="7776" y="8739"/>
                    <a:pt x="8014" y="9085"/>
                    <a:pt x="8014" y="9454"/>
                  </a:cubicBezTo>
                  <a:lnTo>
                    <a:pt x="8014" y="10978"/>
                  </a:lnTo>
                  <a:cubicBezTo>
                    <a:pt x="8014" y="11061"/>
                    <a:pt x="8097" y="11144"/>
                    <a:pt x="8181" y="11144"/>
                  </a:cubicBezTo>
                  <a:cubicBezTo>
                    <a:pt x="8276" y="11144"/>
                    <a:pt x="8347" y="11061"/>
                    <a:pt x="8347" y="10978"/>
                  </a:cubicBezTo>
                  <a:lnTo>
                    <a:pt x="8347" y="9454"/>
                  </a:lnTo>
                  <a:cubicBezTo>
                    <a:pt x="8288" y="8906"/>
                    <a:pt x="7978" y="8454"/>
                    <a:pt x="7478" y="8287"/>
                  </a:cubicBezTo>
                  <a:lnTo>
                    <a:pt x="7240" y="8192"/>
                  </a:lnTo>
                  <a:cubicBezTo>
                    <a:pt x="7145" y="7620"/>
                    <a:pt x="6978" y="7323"/>
                    <a:pt x="6847" y="7049"/>
                  </a:cubicBezTo>
                  <a:cubicBezTo>
                    <a:pt x="6740" y="6846"/>
                    <a:pt x="6633" y="6656"/>
                    <a:pt x="6585" y="6382"/>
                  </a:cubicBezTo>
                  <a:cubicBezTo>
                    <a:pt x="6978" y="6287"/>
                    <a:pt x="7264" y="5953"/>
                    <a:pt x="7264" y="5548"/>
                  </a:cubicBezTo>
                  <a:cubicBezTo>
                    <a:pt x="7264" y="5227"/>
                    <a:pt x="7097" y="4953"/>
                    <a:pt x="6847" y="4798"/>
                  </a:cubicBezTo>
                  <a:cubicBezTo>
                    <a:pt x="7061" y="4727"/>
                    <a:pt x="7240" y="4536"/>
                    <a:pt x="7264" y="4298"/>
                  </a:cubicBezTo>
                  <a:cubicBezTo>
                    <a:pt x="7276" y="4132"/>
                    <a:pt x="7216" y="3953"/>
                    <a:pt x="7109" y="3834"/>
                  </a:cubicBezTo>
                  <a:lnTo>
                    <a:pt x="7097" y="3822"/>
                  </a:lnTo>
                  <a:lnTo>
                    <a:pt x="7097" y="2941"/>
                  </a:lnTo>
                  <a:cubicBezTo>
                    <a:pt x="7097" y="1322"/>
                    <a:pt x="5775" y="0"/>
                    <a:pt x="4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3"/>
            <p:cNvSpPr/>
            <p:nvPr/>
          </p:nvSpPr>
          <p:spPr>
            <a:xfrm>
              <a:off x="7212544" y="3678023"/>
              <a:ext cx="14763" cy="21226"/>
            </a:xfrm>
            <a:custGeom>
              <a:rect b="b" l="l" r="r" t="t"/>
              <a:pathLst>
                <a:path extrusionOk="0" h="670" w="466">
                  <a:moveTo>
                    <a:pt x="175" y="1"/>
                  </a:moveTo>
                  <a:cubicBezTo>
                    <a:pt x="165" y="1"/>
                    <a:pt x="154" y="2"/>
                    <a:pt x="144" y="3"/>
                  </a:cubicBezTo>
                  <a:cubicBezTo>
                    <a:pt x="49" y="27"/>
                    <a:pt x="1" y="122"/>
                    <a:pt x="25" y="205"/>
                  </a:cubicBezTo>
                  <a:cubicBezTo>
                    <a:pt x="49" y="348"/>
                    <a:pt x="96" y="467"/>
                    <a:pt x="132" y="563"/>
                  </a:cubicBezTo>
                  <a:cubicBezTo>
                    <a:pt x="156" y="646"/>
                    <a:pt x="215" y="670"/>
                    <a:pt x="275" y="670"/>
                  </a:cubicBezTo>
                  <a:cubicBezTo>
                    <a:pt x="287" y="670"/>
                    <a:pt x="311" y="670"/>
                    <a:pt x="334" y="658"/>
                  </a:cubicBezTo>
                  <a:cubicBezTo>
                    <a:pt x="430" y="646"/>
                    <a:pt x="465" y="551"/>
                    <a:pt x="453" y="467"/>
                  </a:cubicBezTo>
                  <a:cubicBezTo>
                    <a:pt x="430" y="360"/>
                    <a:pt x="382" y="253"/>
                    <a:pt x="346" y="122"/>
                  </a:cubicBezTo>
                  <a:cubicBezTo>
                    <a:pt x="325" y="39"/>
                    <a:pt x="250" y="1"/>
                    <a:pt x="1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3"/>
            <p:cNvSpPr/>
            <p:nvPr/>
          </p:nvSpPr>
          <p:spPr>
            <a:xfrm>
              <a:off x="7257055" y="3498936"/>
              <a:ext cx="60382" cy="32472"/>
            </a:xfrm>
            <a:custGeom>
              <a:rect b="b" l="l" r="r" t="t"/>
              <a:pathLst>
                <a:path extrusionOk="0" h="1025" w="1906">
                  <a:moveTo>
                    <a:pt x="1525" y="322"/>
                  </a:moveTo>
                  <a:cubicBezTo>
                    <a:pt x="1465" y="536"/>
                    <a:pt x="1227" y="703"/>
                    <a:pt x="941" y="703"/>
                  </a:cubicBezTo>
                  <a:cubicBezTo>
                    <a:pt x="656" y="703"/>
                    <a:pt x="430" y="548"/>
                    <a:pt x="346" y="322"/>
                  </a:cubicBezTo>
                  <a:close/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644"/>
                    <a:pt x="430" y="1025"/>
                    <a:pt x="953" y="1025"/>
                  </a:cubicBezTo>
                  <a:cubicBezTo>
                    <a:pt x="1477" y="1025"/>
                    <a:pt x="1906" y="644"/>
                    <a:pt x="1906" y="167"/>
                  </a:cubicBezTo>
                  <a:cubicBezTo>
                    <a:pt x="1894" y="72"/>
                    <a:pt x="1823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7" name="Google Shape;507;p13"/>
          <p:cNvGrpSpPr/>
          <p:nvPr/>
        </p:nvGrpSpPr>
        <p:grpSpPr>
          <a:xfrm>
            <a:off x="6703732" y="3346936"/>
            <a:ext cx="264813" cy="352693"/>
            <a:chOff x="6703732" y="3346936"/>
            <a:chExt cx="264813" cy="352693"/>
          </a:xfrm>
        </p:grpSpPr>
        <p:sp>
          <p:nvSpPr>
            <p:cNvPr id="508" name="Google Shape;508;p13"/>
            <p:cNvSpPr/>
            <p:nvPr/>
          </p:nvSpPr>
          <p:spPr>
            <a:xfrm>
              <a:off x="6797283" y="3468777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3"/>
            <p:cNvSpPr/>
            <p:nvPr/>
          </p:nvSpPr>
          <p:spPr>
            <a:xfrm>
              <a:off x="6863272" y="3468777"/>
              <a:ext cx="10613" cy="15872"/>
            </a:xfrm>
            <a:custGeom>
              <a:rect b="b" l="l" r="r" t="t"/>
              <a:pathLst>
                <a:path extrusionOk="0" h="501" w="335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3"/>
            <p:cNvSpPr/>
            <p:nvPr/>
          </p:nvSpPr>
          <p:spPr>
            <a:xfrm>
              <a:off x="6814231" y="3507712"/>
              <a:ext cx="43433" cy="15777"/>
            </a:xfrm>
            <a:custGeom>
              <a:rect b="b" l="l" r="r" t="t"/>
              <a:pathLst>
                <a:path extrusionOk="0" h="498" w="1371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3"/>
            <p:cNvSpPr/>
            <p:nvPr/>
          </p:nvSpPr>
          <p:spPr>
            <a:xfrm>
              <a:off x="6902143" y="3489876"/>
              <a:ext cx="32" cy="412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3"/>
            <p:cNvSpPr/>
            <p:nvPr/>
          </p:nvSpPr>
          <p:spPr>
            <a:xfrm>
              <a:off x="6703732" y="3346936"/>
              <a:ext cx="264813" cy="352693"/>
            </a:xfrm>
            <a:custGeom>
              <a:rect b="b" l="l" r="r" t="t"/>
              <a:pathLst>
                <a:path extrusionOk="0" h="11133" w="8359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3" name="Google Shape;513;p13"/>
          <p:cNvGrpSpPr/>
          <p:nvPr/>
        </p:nvGrpSpPr>
        <p:grpSpPr>
          <a:xfrm>
            <a:off x="6252228" y="3346936"/>
            <a:ext cx="265193" cy="352693"/>
            <a:chOff x="6252228" y="3346936"/>
            <a:chExt cx="265193" cy="352693"/>
          </a:xfrm>
        </p:grpSpPr>
        <p:sp>
          <p:nvSpPr>
            <p:cNvPr id="514" name="Google Shape;514;p13"/>
            <p:cNvSpPr/>
            <p:nvPr/>
          </p:nvSpPr>
          <p:spPr>
            <a:xfrm>
              <a:off x="6252228" y="3346936"/>
              <a:ext cx="265193" cy="352693"/>
            </a:xfrm>
            <a:custGeom>
              <a:rect b="b" l="l" r="r" t="t"/>
              <a:pathLst>
                <a:path extrusionOk="0" h="11133" w="8371">
                  <a:moveTo>
                    <a:pt x="4156" y="2941"/>
                  </a:moveTo>
                  <a:cubicBezTo>
                    <a:pt x="4370" y="2941"/>
                    <a:pt x="4585" y="2953"/>
                    <a:pt x="4787" y="2965"/>
                  </a:cubicBezTo>
                  <a:cubicBezTo>
                    <a:pt x="3811" y="3560"/>
                    <a:pt x="2537" y="3775"/>
                    <a:pt x="2060" y="3810"/>
                  </a:cubicBezTo>
                  <a:lnTo>
                    <a:pt x="2060" y="3656"/>
                  </a:lnTo>
                  <a:cubicBezTo>
                    <a:pt x="2060" y="3358"/>
                    <a:pt x="2858" y="2941"/>
                    <a:pt x="4156" y="2941"/>
                  </a:cubicBezTo>
                  <a:close/>
                  <a:moveTo>
                    <a:pt x="4168" y="2239"/>
                  </a:moveTo>
                  <a:cubicBezTo>
                    <a:pt x="5466" y="2239"/>
                    <a:pt x="6275" y="2655"/>
                    <a:pt x="6275" y="2953"/>
                  </a:cubicBezTo>
                  <a:lnTo>
                    <a:pt x="6275" y="3108"/>
                  </a:lnTo>
                  <a:cubicBezTo>
                    <a:pt x="6242" y="3089"/>
                    <a:pt x="6207" y="3079"/>
                    <a:pt x="6173" y="3079"/>
                  </a:cubicBezTo>
                  <a:cubicBezTo>
                    <a:pt x="6123" y="3079"/>
                    <a:pt x="6078" y="3101"/>
                    <a:pt x="6049" y="3144"/>
                  </a:cubicBezTo>
                  <a:cubicBezTo>
                    <a:pt x="5989" y="3215"/>
                    <a:pt x="6001" y="3322"/>
                    <a:pt x="6073" y="3382"/>
                  </a:cubicBezTo>
                  <a:cubicBezTo>
                    <a:pt x="6168" y="3441"/>
                    <a:pt x="6275" y="3548"/>
                    <a:pt x="6275" y="3656"/>
                  </a:cubicBezTo>
                  <a:lnTo>
                    <a:pt x="6275" y="4358"/>
                  </a:lnTo>
                  <a:lnTo>
                    <a:pt x="4513" y="4358"/>
                  </a:lnTo>
                  <a:cubicBezTo>
                    <a:pt x="4430" y="4358"/>
                    <a:pt x="4346" y="4441"/>
                    <a:pt x="4346" y="4525"/>
                  </a:cubicBezTo>
                  <a:lnTo>
                    <a:pt x="4346" y="4549"/>
                  </a:lnTo>
                  <a:lnTo>
                    <a:pt x="3977" y="4549"/>
                  </a:lnTo>
                  <a:lnTo>
                    <a:pt x="3977" y="4525"/>
                  </a:lnTo>
                  <a:cubicBezTo>
                    <a:pt x="3977" y="4441"/>
                    <a:pt x="3906" y="4358"/>
                    <a:pt x="3811" y="4358"/>
                  </a:cubicBezTo>
                  <a:lnTo>
                    <a:pt x="2060" y="4358"/>
                  </a:lnTo>
                  <a:lnTo>
                    <a:pt x="2060" y="4156"/>
                  </a:lnTo>
                  <a:cubicBezTo>
                    <a:pt x="2560" y="4096"/>
                    <a:pt x="4168" y="3870"/>
                    <a:pt x="5263" y="3072"/>
                  </a:cubicBezTo>
                  <a:cubicBezTo>
                    <a:pt x="5347" y="3084"/>
                    <a:pt x="5442" y="3108"/>
                    <a:pt x="5513" y="3132"/>
                  </a:cubicBezTo>
                  <a:cubicBezTo>
                    <a:pt x="5526" y="3135"/>
                    <a:pt x="5539" y="3137"/>
                    <a:pt x="5552" y="3137"/>
                  </a:cubicBezTo>
                  <a:cubicBezTo>
                    <a:pt x="5624" y="3137"/>
                    <a:pt x="5695" y="3085"/>
                    <a:pt x="5716" y="3025"/>
                  </a:cubicBezTo>
                  <a:cubicBezTo>
                    <a:pt x="5751" y="2929"/>
                    <a:pt x="5692" y="2846"/>
                    <a:pt x="5620" y="2810"/>
                  </a:cubicBezTo>
                  <a:cubicBezTo>
                    <a:pt x="5204" y="2703"/>
                    <a:pt x="4704" y="2620"/>
                    <a:pt x="4168" y="2620"/>
                  </a:cubicBezTo>
                  <a:cubicBezTo>
                    <a:pt x="3370" y="2620"/>
                    <a:pt x="2525" y="2798"/>
                    <a:pt x="2072" y="3108"/>
                  </a:cubicBezTo>
                  <a:lnTo>
                    <a:pt x="2072" y="2953"/>
                  </a:lnTo>
                  <a:cubicBezTo>
                    <a:pt x="2072" y="2655"/>
                    <a:pt x="2882" y="2239"/>
                    <a:pt x="4168" y="2239"/>
                  </a:cubicBezTo>
                  <a:close/>
                  <a:moveTo>
                    <a:pt x="3668" y="4680"/>
                  </a:moveTo>
                  <a:lnTo>
                    <a:pt x="3668" y="4858"/>
                  </a:lnTo>
                  <a:cubicBezTo>
                    <a:pt x="3668" y="5156"/>
                    <a:pt x="3430" y="5394"/>
                    <a:pt x="3132" y="5394"/>
                  </a:cubicBezTo>
                  <a:cubicBezTo>
                    <a:pt x="2834" y="5394"/>
                    <a:pt x="2596" y="5156"/>
                    <a:pt x="2596" y="4858"/>
                  </a:cubicBezTo>
                  <a:lnTo>
                    <a:pt x="2596" y="4680"/>
                  </a:lnTo>
                  <a:lnTo>
                    <a:pt x="2965" y="4680"/>
                  </a:lnTo>
                  <a:lnTo>
                    <a:pt x="2965" y="4870"/>
                  </a:lnTo>
                  <a:cubicBezTo>
                    <a:pt x="2965" y="4965"/>
                    <a:pt x="3037" y="5037"/>
                    <a:pt x="3132" y="5037"/>
                  </a:cubicBezTo>
                  <a:cubicBezTo>
                    <a:pt x="3215" y="5037"/>
                    <a:pt x="3299" y="4965"/>
                    <a:pt x="3299" y="4870"/>
                  </a:cubicBezTo>
                  <a:lnTo>
                    <a:pt x="3299" y="4680"/>
                  </a:lnTo>
                  <a:close/>
                  <a:moveTo>
                    <a:pt x="5751" y="4680"/>
                  </a:moveTo>
                  <a:lnTo>
                    <a:pt x="5751" y="4858"/>
                  </a:lnTo>
                  <a:cubicBezTo>
                    <a:pt x="5751" y="5156"/>
                    <a:pt x="5513" y="5394"/>
                    <a:pt x="5216" y="5394"/>
                  </a:cubicBezTo>
                  <a:cubicBezTo>
                    <a:pt x="4918" y="5394"/>
                    <a:pt x="4680" y="5156"/>
                    <a:pt x="4680" y="4858"/>
                  </a:cubicBezTo>
                  <a:lnTo>
                    <a:pt x="4680" y="4680"/>
                  </a:lnTo>
                  <a:lnTo>
                    <a:pt x="5049" y="4680"/>
                  </a:lnTo>
                  <a:lnTo>
                    <a:pt x="5049" y="4870"/>
                  </a:lnTo>
                  <a:cubicBezTo>
                    <a:pt x="5049" y="4965"/>
                    <a:pt x="5120" y="5037"/>
                    <a:pt x="5216" y="5037"/>
                  </a:cubicBezTo>
                  <a:cubicBezTo>
                    <a:pt x="5299" y="5037"/>
                    <a:pt x="5382" y="4965"/>
                    <a:pt x="5382" y="4870"/>
                  </a:cubicBezTo>
                  <a:lnTo>
                    <a:pt x="5382" y="4680"/>
                  </a:lnTo>
                  <a:close/>
                  <a:moveTo>
                    <a:pt x="4168" y="334"/>
                  </a:moveTo>
                  <a:cubicBezTo>
                    <a:pt x="4299" y="334"/>
                    <a:pt x="4442" y="441"/>
                    <a:pt x="4585" y="536"/>
                  </a:cubicBezTo>
                  <a:cubicBezTo>
                    <a:pt x="4716" y="643"/>
                    <a:pt x="4870" y="750"/>
                    <a:pt x="5013" y="798"/>
                  </a:cubicBezTo>
                  <a:cubicBezTo>
                    <a:pt x="5088" y="814"/>
                    <a:pt x="5166" y="821"/>
                    <a:pt x="5245" y="821"/>
                  </a:cubicBezTo>
                  <a:cubicBezTo>
                    <a:pt x="5341" y="821"/>
                    <a:pt x="5439" y="811"/>
                    <a:pt x="5537" y="798"/>
                  </a:cubicBezTo>
                  <a:cubicBezTo>
                    <a:pt x="5626" y="786"/>
                    <a:pt x="5716" y="774"/>
                    <a:pt x="5796" y="774"/>
                  </a:cubicBezTo>
                  <a:cubicBezTo>
                    <a:pt x="5876" y="774"/>
                    <a:pt x="5948" y="786"/>
                    <a:pt x="6001" y="822"/>
                  </a:cubicBezTo>
                  <a:cubicBezTo>
                    <a:pt x="6109" y="881"/>
                    <a:pt x="6180" y="1048"/>
                    <a:pt x="6251" y="1215"/>
                  </a:cubicBezTo>
                  <a:cubicBezTo>
                    <a:pt x="6323" y="1370"/>
                    <a:pt x="6394" y="1536"/>
                    <a:pt x="6525" y="1655"/>
                  </a:cubicBezTo>
                  <a:cubicBezTo>
                    <a:pt x="6644" y="1774"/>
                    <a:pt x="6799" y="1846"/>
                    <a:pt x="6966" y="1929"/>
                  </a:cubicBezTo>
                  <a:cubicBezTo>
                    <a:pt x="7132" y="2001"/>
                    <a:pt x="7299" y="2072"/>
                    <a:pt x="7359" y="2179"/>
                  </a:cubicBezTo>
                  <a:cubicBezTo>
                    <a:pt x="7418" y="2286"/>
                    <a:pt x="7394" y="2465"/>
                    <a:pt x="7383" y="2644"/>
                  </a:cubicBezTo>
                  <a:cubicBezTo>
                    <a:pt x="7371" y="2822"/>
                    <a:pt x="7335" y="3001"/>
                    <a:pt x="7383" y="3156"/>
                  </a:cubicBezTo>
                  <a:cubicBezTo>
                    <a:pt x="7430" y="3322"/>
                    <a:pt x="7537" y="3453"/>
                    <a:pt x="7633" y="3596"/>
                  </a:cubicBezTo>
                  <a:cubicBezTo>
                    <a:pt x="7740" y="3739"/>
                    <a:pt x="7847" y="3870"/>
                    <a:pt x="7847" y="4013"/>
                  </a:cubicBezTo>
                  <a:cubicBezTo>
                    <a:pt x="7847" y="4144"/>
                    <a:pt x="7740" y="4275"/>
                    <a:pt x="7633" y="4429"/>
                  </a:cubicBezTo>
                  <a:cubicBezTo>
                    <a:pt x="7537" y="4560"/>
                    <a:pt x="7430" y="4703"/>
                    <a:pt x="7383" y="4858"/>
                  </a:cubicBezTo>
                  <a:cubicBezTo>
                    <a:pt x="7335" y="5025"/>
                    <a:pt x="7359" y="5191"/>
                    <a:pt x="7383" y="5382"/>
                  </a:cubicBezTo>
                  <a:cubicBezTo>
                    <a:pt x="7394" y="5561"/>
                    <a:pt x="7430" y="5739"/>
                    <a:pt x="7359" y="5834"/>
                  </a:cubicBezTo>
                  <a:cubicBezTo>
                    <a:pt x="7335" y="5870"/>
                    <a:pt x="7323" y="5882"/>
                    <a:pt x="7299" y="5894"/>
                  </a:cubicBezTo>
                  <a:cubicBezTo>
                    <a:pt x="7299" y="5680"/>
                    <a:pt x="7192" y="5525"/>
                    <a:pt x="7085" y="5406"/>
                  </a:cubicBezTo>
                  <a:cubicBezTo>
                    <a:pt x="7216" y="5299"/>
                    <a:pt x="7299" y="5144"/>
                    <a:pt x="7299" y="4941"/>
                  </a:cubicBezTo>
                  <a:cubicBezTo>
                    <a:pt x="7299" y="4620"/>
                    <a:pt x="7025" y="4346"/>
                    <a:pt x="6704" y="4346"/>
                  </a:cubicBezTo>
                  <a:lnTo>
                    <a:pt x="6597" y="4346"/>
                  </a:lnTo>
                  <a:lnTo>
                    <a:pt x="6597" y="2953"/>
                  </a:lnTo>
                  <a:cubicBezTo>
                    <a:pt x="6597" y="2286"/>
                    <a:pt x="5347" y="1929"/>
                    <a:pt x="4168" y="1929"/>
                  </a:cubicBezTo>
                  <a:cubicBezTo>
                    <a:pt x="2989" y="1929"/>
                    <a:pt x="1739" y="2286"/>
                    <a:pt x="1739" y="2953"/>
                  </a:cubicBezTo>
                  <a:lnTo>
                    <a:pt x="1739" y="4346"/>
                  </a:lnTo>
                  <a:lnTo>
                    <a:pt x="1644" y="4346"/>
                  </a:lnTo>
                  <a:cubicBezTo>
                    <a:pt x="1310" y="4346"/>
                    <a:pt x="1048" y="4620"/>
                    <a:pt x="1048" y="4941"/>
                  </a:cubicBezTo>
                  <a:cubicBezTo>
                    <a:pt x="1048" y="5120"/>
                    <a:pt x="1132" y="5287"/>
                    <a:pt x="1251" y="5406"/>
                  </a:cubicBezTo>
                  <a:cubicBezTo>
                    <a:pt x="1156" y="5525"/>
                    <a:pt x="1048" y="5692"/>
                    <a:pt x="1048" y="5894"/>
                  </a:cubicBezTo>
                  <a:lnTo>
                    <a:pt x="989" y="5834"/>
                  </a:lnTo>
                  <a:cubicBezTo>
                    <a:pt x="929" y="5739"/>
                    <a:pt x="941" y="5561"/>
                    <a:pt x="953" y="5382"/>
                  </a:cubicBezTo>
                  <a:cubicBezTo>
                    <a:pt x="965" y="5191"/>
                    <a:pt x="1001" y="5025"/>
                    <a:pt x="953" y="4858"/>
                  </a:cubicBezTo>
                  <a:cubicBezTo>
                    <a:pt x="917" y="4691"/>
                    <a:pt x="810" y="4560"/>
                    <a:pt x="703" y="4429"/>
                  </a:cubicBezTo>
                  <a:cubicBezTo>
                    <a:pt x="596" y="4275"/>
                    <a:pt x="489" y="4144"/>
                    <a:pt x="489" y="4013"/>
                  </a:cubicBezTo>
                  <a:cubicBezTo>
                    <a:pt x="489" y="3870"/>
                    <a:pt x="596" y="3739"/>
                    <a:pt x="703" y="3596"/>
                  </a:cubicBezTo>
                  <a:cubicBezTo>
                    <a:pt x="810" y="3453"/>
                    <a:pt x="917" y="3310"/>
                    <a:pt x="953" y="3156"/>
                  </a:cubicBezTo>
                  <a:cubicBezTo>
                    <a:pt x="1001" y="3001"/>
                    <a:pt x="989" y="2822"/>
                    <a:pt x="953" y="2644"/>
                  </a:cubicBezTo>
                  <a:cubicBezTo>
                    <a:pt x="941" y="2465"/>
                    <a:pt x="917" y="2286"/>
                    <a:pt x="989" y="2179"/>
                  </a:cubicBezTo>
                  <a:cubicBezTo>
                    <a:pt x="1048" y="2072"/>
                    <a:pt x="1215" y="2001"/>
                    <a:pt x="1370" y="1929"/>
                  </a:cubicBezTo>
                  <a:cubicBezTo>
                    <a:pt x="1537" y="1846"/>
                    <a:pt x="1703" y="1786"/>
                    <a:pt x="1822" y="1655"/>
                  </a:cubicBezTo>
                  <a:cubicBezTo>
                    <a:pt x="1941" y="1536"/>
                    <a:pt x="2013" y="1370"/>
                    <a:pt x="2084" y="1215"/>
                  </a:cubicBezTo>
                  <a:cubicBezTo>
                    <a:pt x="2156" y="1048"/>
                    <a:pt x="2239" y="881"/>
                    <a:pt x="2334" y="822"/>
                  </a:cubicBezTo>
                  <a:cubicBezTo>
                    <a:pt x="2392" y="790"/>
                    <a:pt x="2470" y="779"/>
                    <a:pt x="2557" y="779"/>
                  </a:cubicBezTo>
                  <a:cubicBezTo>
                    <a:pt x="2633" y="779"/>
                    <a:pt x="2716" y="787"/>
                    <a:pt x="2799" y="798"/>
                  </a:cubicBezTo>
                  <a:cubicBezTo>
                    <a:pt x="2907" y="805"/>
                    <a:pt x="3016" y="817"/>
                    <a:pt x="3121" y="817"/>
                  </a:cubicBezTo>
                  <a:cubicBezTo>
                    <a:pt x="3190" y="817"/>
                    <a:pt x="3257" y="812"/>
                    <a:pt x="3322" y="798"/>
                  </a:cubicBezTo>
                  <a:cubicBezTo>
                    <a:pt x="3489" y="750"/>
                    <a:pt x="3620" y="643"/>
                    <a:pt x="3751" y="536"/>
                  </a:cubicBezTo>
                  <a:cubicBezTo>
                    <a:pt x="3906" y="429"/>
                    <a:pt x="4037" y="334"/>
                    <a:pt x="4168" y="334"/>
                  </a:cubicBezTo>
                  <a:close/>
                  <a:moveTo>
                    <a:pt x="1548" y="5596"/>
                  </a:moveTo>
                  <a:cubicBezTo>
                    <a:pt x="1632" y="5656"/>
                    <a:pt x="1727" y="5775"/>
                    <a:pt x="1727" y="5930"/>
                  </a:cubicBezTo>
                  <a:cubicBezTo>
                    <a:pt x="1727" y="6013"/>
                    <a:pt x="1656" y="6108"/>
                    <a:pt x="1548" y="6108"/>
                  </a:cubicBezTo>
                  <a:cubicBezTo>
                    <a:pt x="1453" y="6108"/>
                    <a:pt x="1370" y="6013"/>
                    <a:pt x="1370" y="5930"/>
                  </a:cubicBezTo>
                  <a:cubicBezTo>
                    <a:pt x="1370" y="5763"/>
                    <a:pt x="1477" y="5656"/>
                    <a:pt x="1548" y="5596"/>
                  </a:cubicBezTo>
                  <a:close/>
                  <a:moveTo>
                    <a:pt x="6775" y="5596"/>
                  </a:moveTo>
                  <a:cubicBezTo>
                    <a:pt x="6847" y="5656"/>
                    <a:pt x="6954" y="5775"/>
                    <a:pt x="6954" y="5930"/>
                  </a:cubicBezTo>
                  <a:cubicBezTo>
                    <a:pt x="6966" y="6013"/>
                    <a:pt x="6882" y="6108"/>
                    <a:pt x="6775" y="6108"/>
                  </a:cubicBezTo>
                  <a:cubicBezTo>
                    <a:pt x="6668" y="6108"/>
                    <a:pt x="6597" y="6013"/>
                    <a:pt x="6597" y="5930"/>
                  </a:cubicBezTo>
                  <a:cubicBezTo>
                    <a:pt x="6597" y="5763"/>
                    <a:pt x="6704" y="5656"/>
                    <a:pt x="6775" y="5596"/>
                  </a:cubicBezTo>
                  <a:close/>
                  <a:moveTo>
                    <a:pt x="6394" y="6227"/>
                  </a:moveTo>
                  <a:cubicBezTo>
                    <a:pt x="6430" y="6275"/>
                    <a:pt x="6478" y="6311"/>
                    <a:pt x="6525" y="6346"/>
                  </a:cubicBezTo>
                  <a:cubicBezTo>
                    <a:pt x="6394" y="6477"/>
                    <a:pt x="6311" y="6632"/>
                    <a:pt x="6251" y="6787"/>
                  </a:cubicBezTo>
                  <a:cubicBezTo>
                    <a:pt x="6180" y="6954"/>
                    <a:pt x="6109" y="7120"/>
                    <a:pt x="6001" y="7180"/>
                  </a:cubicBezTo>
                  <a:cubicBezTo>
                    <a:pt x="5944" y="7212"/>
                    <a:pt x="5873" y="7223"/>
                    <a:pt x="5793" y="7223"/>
                  </a:cubicBezTo>
                  <a:cubicBezTo>
                    <a:pt x="5725" y="7223"/>
                    <a:pt x="5650" y="7215"/>
                    <a:pt x="5573" y="7204"/>
                  </a:cubicBezTo>
                  <a:cubicBezTo>
                    <a:pt x="5906" y="6954"/>
                    <a:pt x="6192" y="6632"/>
                    <a:pt x="6394" y="6227"/>
                  </a:cubicBezTo>
                  <a:close/>
                  <a:moveTo>
                    <a:pt x="1953" y="6239"/>
                  </a:moveTo>
                  <a:cubicBezTo>
                    <a:pt x="2132" y="6632"/>
                    <a:pt x="2418" y="6966"/>
                    <a:pt x="2775" y="7227"/>
                  </a:cubicBezTo>
                  <a:cubicBezTo>
                    <a:pt x="2724" y="7227"/>
                    <a:pt x="2674" y="7228"/>
                    <a:pt x="2626" y="7228"/>
                  </a:cubicBezTo>
                  <a:cubicBezTo>
                    <a:pt x="2506" y="7228"/>
                    <a:pt x="2399" y="7222"/>
                    <a:pt x="2322" y="7180"/>
                  </a:cubicBezTo>
                  <a:cubicBezTo>
                    <a:pt x="2227" y="7120"/>
                    <a:pt x="2144" y="6954"/>
                    <a:pt x="2072" y="6787"/>
                  </a:cubicBezTo>
                  <a:cubicBezTo>
                    <a:pt x="2001" y="6644"/>
                    <a:pt x="1941" y="6477"/>
                    <a:pt x="1822" y="6358"/>
                  </a:cubicBezTo>
                  <a:cubicBezTo>
                    <a:pt x="1882" y="6334"/>
                    <a:pt x="1929" y="6287"/>
                    <a:pt x="1953" y="6239"/>
                  </a:cubicBezTo>
                  <a:close/>
                  <a:moveTo>
                    <a:pt x="6704" y="4691"/>
                  </a:moveTo>
                  <a:cubicBezTo>
                    <a:pt x="6847" y="4691"/>
                    <a:pt x="6966" y="4810"/>
                    <a:pt x="6966" y="4965"/>
                  </a:cubicBezTo>
                  <a:cubicBezTo>
                    <a:pt x="6966" y="5108"/>
                    <a:pt x="6847" y="5227"/>
                    <a:pt x="6704" y="5227"/>
                  </a:cubicBezTo>
                  <a:lnTo>
                    <a:pt x="6597" y="5227"/>
                  </a:lnTo>
                  <a:lnTo>
                    <a:pt x="6597" y="5215"/>
                  </a:lnTo>
                  <a:cubicBezTo>
                    <a:pt x="6597" y="5120"/>
                    <a:pt x="6525" y="5049"/>
                    <a:pt x="6430" y="5049"/>
                  </a:cubicBezTo>
                  <a:cubicBezTo>
                    <a:pt x="6347" y="5049"/>
                    <a:pt x="6275" y="5120"/>
                    <a:pt x="6275" y="5215"/>
                  </a:cubicBezTo>
                  <a:cubicBezTo>
                    <a:pt x="6275" y="6370"/>
                    <a:pt x="5335" y="7311"/>
                    <a:pt x="4168" y="7311"/>
                  </a:cubicBezTo>
                  <a:cubicBezTo>
                    <a:pt x="4161" y="7311"/>
                    <a:pt x="4154" y="7311"/>
                    <a:pt x="4146" y="7311"/>
                  </a:cubicBezTo>
                  <a:cubicBezTo>
                    <a:pt x="3001" y="7311"/>
                    <a:pt x="2060" y="6363"/>
                    <a:pt x="2060" y="5215"/>
                  </a:cubicBezTo>
                  <a:cubicBezTo>
                    <a:pt x="2060" y="5120"/>
                    <a:pt x="1989" y="5049"/>
                    <a:pt x="1894" y="5049"/>
                  </a:cubicBezTo>
                  <a:cubicBezTo>
                    <a:pt x="1810" y="5049"/>
                    <a:pt x="1727" y="5120"/>
                    <a:pt x="1727" y="5215"/>
                  </a:cubicBezTo>
                  <a:lnTo>
                    <a:pt x="1727" y="5227"/>
                  </a:lnTo>
                  <a:lnTo>
                    <a:pt x="1632" y="5227"/>
                  </a:lnTo>
                  <a:cubicBezTo>
                    <a:pt x="1477" y="5227"/>
                    <a:pt x="1358" y="5108"/>
                    <a:pt x="1358" y="4965"/>
                  </a:cubicBezTo>
                  <a:cubicBezTo>
                    <a:pt x="1358" y="4810"/>
                    <a:pt x="1477" y="4691"/>
                    <a:pt x="1632" y="4691"/>
                  </a:cubicBezTo>
                  <a:lnTo>
                    <a:pt x="2251" y="4691"/>
                  </a:lnTo>
                  <a:lnTo>
                    <a:pt x="2251" y="4870"/>
                  </a:lnTo>
                  <a:cubicBezTo>
                    <a:pt x="2251" y="5346"/>
                    <a:pt x="2644" y="5739"/>
                    <a:pt x="3120" y="5739"/>
                  </a:cubicBezTo>
                  <a:cubicBezTo>
                    <a:pt x="3596" y="5739"/>
                    <a:pt x="3977" y="5346"/>
                    <a:pt x="3977" y="4870"/>
                  </a:cubicBezTo>
                  <a:lnTo>
                    <a:pt x="3977" y="4858"/>
                  </a:lnTo>
                  <a:lnTo>
                    <a:pt x="4346" y="4858"/>
                  </a:lnTo>
                  <a:lnTo>
                    <a:pt x="4346" y="4870"/>
                  </a:lnTo>
                  <a:cubicBezTo>
                    <a:pt x="4346" y="5346"/>
                    <a:pt x="4739" y="5739"/>
                    <a:pt x="5216" y="5739"/>
                  </a:cubicBezTo>
                  <a:cubicBezTo>
                    <a:pt x="5692" y="5739"/>
                    <a:pt x="6073" y="5346"/>
                    <a:pt x="6073" y="4870"/>
                  </a:cubicBezTo>
                  <a:lnTo>
                    <a:pt x="6073" y="4691"/>
                  </a:lnTo>
                  <a:close/>
                  <a:moveTo>
                    <a:pt x="5049" y="7477"/>
                  </a:moveTo>
                  <a:lnTo>
                    <a:pt x="5049" y="7942"/>
                  </a:lnTo>
                  <a:lnTo>
                    <a:pt x="4168" y="8811"/>
                  </a:lnTo>
                  <a:lnTo>
                    <a:pt x="3299" y="7942"/>
                  </a:lnTo>
                  <a:lnTo>
                    <a:pt x="3299" y="7477"/>
                  </a:lnTo>
                  <a:cubicBezTo>
                    <a:pt x="3561" y="7585"/>
                    <a:pt x="3858" y="7644"/>
                    <a:pt x="4168" y="7644"/>
                  </a:cubicBezTo>
                  <a:cubicBezTo>
                    <a:pt x="4489" y="7644"/>
                    <a:pt x="4787" y="7585"/>
                    <a:pt x="5049" y="7477"/>
                  </a:cubicBezTo>
                  <a:close/>
                  <a:moveTo>
                    <a:pt x="2953" y="8073"/>
                  </a:moveTo>
                  <a:lnTo>
                    <a:pt x="3918" y="9037"/>
                  </a:lnTo>
                  <a:lnTo>
                    <a:pt x="3192" y="9644"/>
                  </a:lnTo>
                  <a:lnTo>
                    <a:pt x="3156" y="9644"/>
                  </a:lnTo>
                  <a:lnTo>
                    <a:pt x="2608" y="8394"/>
                  </a:lnTo>
                  <a:lnTo>
                    <a:pt x="2941" y="8073"/>
                  </a:lnTo>
                  <a:close/>
                  <a:moveTo>
                    <a:pt x="2370" y="8620"/>
                  </a:moveTo>
                  <a:lnTo>
                    <a:pt x="2894" y="9787"/>
                  </a:lnTo>
                  <a:cubicBezTo>
                    <a:pt x="2941" y="9883"/>
                    <a:pt x="3025" y="9942"/>
                    <a:pt x="3132" y="9978"/>
                  </a:cubicBezTo>
                  <a:cubicBezTo>
                    <a:pt x="3156" y="9978"/>
                    <a:pt x="3180" y="9990"/>
                    <a:pt x="3203" y="9990"/>
                  </a:cubicBezTo>
                  <a:cubicBezTo>
                    <a:pt x="3275" y="9990"/>
                    <a:pt x="3358" y="9954"/>
                    <a:pt x="3418" y="9918"/>
                  </a:cubicBezTo>
                  <a:lnTo>
                    <a:pt x="4013" y="9406"/>
                  </a:lnTo>
                  <a:lnTo>
                    <a:pt x="4013" y="10633"/>
                  </a:lnTo>
                  <a:cubicBezTo>
                    <a:pt x="3001" y="10561"/>
                    <a:pt x="2179" y="9752"/>
                    <a:pt x="2072" y="8728"/>
                  </a:cubicBezTo>
                  <a:lnTo>
                    <a:pt x="2370" y="8620"/>
                  </a:lnTo>
                  <a:close/>
                  <a:moveTo>
                    <a:pt x="5394" y="8085"/>
                  </a:moveTo>
                  <a:lnTo>
                    <a:pt x="5716" y="8418"/>
                  </a:lnTo>
                  <a:lnTo>
                    <a:pt x="5692" y="8490"/>
                  </a:lnTo>
                  <a:cubicBezTo>
                    <a:pt x="5656" y="8573"/>
                    <a:pt x="5692" y="8668"/>
                    <a:pt x="5775" y="8692"/>
                  </a:cubicBezTo>
                  <a:cubicBezTo>
                    <a:pt x="5795" y="8702"/>
                    <a:pt x="5816" y="8706"/>
                    <a:pt x="5838" y="8706"/>
                  </a:cubicBezTo>
                  <a:cubicBezTo>
                    <a:pt x="5895" y="8706"/>
                    <a:pt x="5955" y="8676"/>
                    <a:pt x="5989" y="8632"/>
                  </a:cubicBezTo>
                  <a:lnTo>
                    <a:pt x="6287" y="8740"/>
                  </a:lnTo>
                  <a:cubicBezTo>
                    <a:pt x="6168" y="9740"/>
                    <a:pt x="5347" y="10537"/>
                    <a:pt x="4335" y="10633"/>
                  </a:cubicBezTo>
                  <a:lnTo>
                    <a:pt x="4335" y="9406"/>
                  </a:lnTo>
                  <a:lnTo>
                    <a:pt x="4930" y="9918"/>
                  </a:lnTo>
                  <a:cubicBezTo>
                    <a:pt x="4989" y="9954"/>
                    <a:pt x="5061" y="9990"/>
                    <a:pt x="5144" y="9990"/>
                  </a:cubicBezTo>
                  <a:cubicBezTo>
                    <a:pt x="5168" y="9990"/>
                    <a:pt x="5180" y="9990"/>
                    <a:pt x="5216" y="9978"/>
                  </a:cubicBezTo>
                  <a:cubicBezTo>
                    <a:pt x="5323" y="9942"/>
                    <a:pt x="5406" y="9883"/>
                    <a:pt x="5454" y="9787"/>
                  </a:cubicBezTo>
                  <a:lnTo>
                    <a:pt x="5704" y="9228"/>
                  </a:lnTo>
                  <a:cubicBezTo>
                    <a:pt x="5739" y="9144"/>
                    <a:pt x="5704" y="9049"/>
                    <a:pt x="5620" y="9025"/>
                  </a:cubicBezTo>
                  <a:cubicBezTo>
                    <a:pt x="5595" y="9016"/>
                    <a:pt x="5571" y="9011"/>
                    <a:pt x="5549" y="9011"/>
                  </a:cubicBezTo>
                  <a:cubicBezTo>
                    <a:pt x="5485" y="9011"/>
                    <a:pt x="5432" y="9047"/>
                    <a:pt x="5406" y="9109"/>
                  </a:cubicBezTo>
                  <a:lnTo>
                    <a:pt x="5156" y="9668"/>
                  </a:lnTo>
                  <a:lnTo>
                    <a:pt x="5120" y="9668"/>
                  </a:lnTo>
                  <a:lnTo>
                    <a:pt x="4394" y="9049"/>
                  </a:lnTo>
                  <a:lnTo>
                    <a:pt x="5358" y="8085"/>
                  </a:lnTo>
                  <a:close/>
                  <a:moveTo>
                    <a:pt x="4168" y="0"/>
                  </a:moveTo>
                  <a:cubicBezTo>
                    <a:pt x="3930" y="0"/>
                    <a:pt x="3739" y="155"/>
                    <a:pt x="3561" y="286"/>
                  </a:cubicBezTo>
                  <a:cubicBezTo>
                    <a:pt x="3442" y="381"/>
                    <a:pt x="3334" y="453"/>
                    <a:pt x="3239" y="477"/>
                  </a:cubicBezTo>
                  <a:cubicBezTo>
                    <a:pt x="3197" y="491"/>
                    <a:pt x="3148" y="495"/>
                    <a:pt x="3095" y="495"/>
                  </a:cubicBezTo>
                  <a:cubicBezTo>
                    <a:pt x="3012" y="495"/>
                    <a:pt x="2921" y="484"/>
                    <a:pt x="2834" y="477"/>
                  </a:cubicBezTo>
                  <a:cubicBezTo>
                    <a:pt x="2738" y="466"/>
                    <a:pt x="2639" y="456"/>
                    <a:pt x="2543" y="456"/>
                  </a:cubicBezTo>
                  <a:cubicBezTo>
                    <a:pt x="2414" y="456"/>
                    <a:pt x="2289" y="475"/>
                    <a:pt x="2179" y="536"/>
                  </a:cubicBezTo>
                  <a:cubicBezTo>
                    <a:pt x="1965" y="655"/>
                    <a:pt x="1882" y="881"/>
                    <a:pt x="1787" y="1072"/>
                  </a:cubicBezTo>
                  <a:cubicBezTo>
                    <a:pt x="1727" y="1203"/>
                    <a:pt x="1668" y="1346"/>
                    <a:pt x="1596" y="1417"/>
                  </a:cubicBezTo>
                  <a:cubicBezTo>
                    <a:pt x="1525" y="1489"/>
                    <a:pt x="1394" y="1548"/>
                    <a:pt x="1251" y="1608"/>
                  </a:cubicBezTo>
                  <a:cubicBezTo>
                    <a:pt x="1060" y="1703"/>
                    <a:pt x="834" y="1786"/>
                    <a:pt x="715" y="2001"/>
                  </a:cubicBezTo>
                  <a:cubicBezTo>
                    <a:pt x="596" y="2191"/>
                    <a:pt x="632" y="2429"/>
                    <a:pt x="655" y="2655"/>
                  </a:cubicBezTo>
                  <a:cubicBezTo>
                    <a:pt x="679" y="2798"/>
                    <a:pt x="691" y="2929"/>
                    <a:pt x="655" y="3048"/>
                  </a:cubicBezTo>
                  <a:cubicBezTo>
                    <a:pt x="632" y="3156"/>
                    <a:pt x="560" y="3263"/>
                    <a:pt x="465" y="3382"/>
                  </a:cubicBezTo>
                  <a:cubicBezTo>
                    <a:pt x="334" y="3560"/>
                    <a:pt x="179" y="3751"/>
                    <a:pt x="179" y="3989"/>
                  </a:cubicBezTo>
                  <a:cubicBezTo>
                    <a:pt x="179" y="4227"/>
                    <a:pt x="334" y="4418"/>
                    <a:pt x="465" y="4596"/>
                  </a:cubicBezTo>
                  <a:cubicBezTo>
                    <a:pt x="560" y="4715"/>
                    <a:pt x="632" y="4822"/>
                    <a:pt x="655" y="4930"/>
                  </a:cubicBezTo>
                  <a:cubicBezTo>
                    <a:pt x="691" y="5037"/>
                    <a:pt x="679" y="5180"/>
                    <a:pt x="655" y="5334"/>
                  </a:cubicBezTo>
                  <a:cubicBezTo>
                    <a:pt x="632" y="5561"/>
                    <a:pt x="620" y="5799"/>
                    <a:pt x="715" y="5989"/>
                  </a:cubicBezTo>
                  <a:cubicBezTo>
                    <a:pt x="834" y="6192"/>
                    <a:pt x="1060" y="6287"/>
                    <a:pt x="1251" y="6370"/>
                  </a:cubicBezTo>
                  <a:cubicBezTo>
                    <a:pt x="1394" y="6430"/>
                    <a:pt x="1525" y="6489"/>
                    <a:pt x="1596" y="6573"/>
                  </a:cubicBezTo>
                  <a:cubicBezTo>
                    <a:pt x="1668" y="6644"/>
                    <a:pt x="1727" y="6775"/>
                    <a:pt x="1787" y="6906"/>
                  </a:cubicBezTo>
                  <a:cubicBezTo>
                    <a:pt x="1882" y="7096"/>
                    <a:pt x="1965" y="7323"/>
                    <a:pt x="2179" y="7442"/>
                  </a:cubicBezTo>
                  <a:cubicBezTo>
                    <a:pt x="2286" y="7509"/>
                    <a:pt x="2408" y="7530"/>
                    <a:pt x="2534" y="7530"/>
                  </a:cubicBezTo>
                  <a:cubicBezTo>
                    <a:pt x="2633" y="7530"/>
                    <a:pt x="2735" y="7517"/>
                    <a:pt x="2834" y="7501"/>
                  </a:cubicBezTo>
                  <a:cubicBezTo>
                    <a:pt x="2882" y="7501"/>
                    <a:pt x="2918" y="7489"/>
                    <a:pt x="2965" y="7489"/>
                  </a:cubicBezTo>
                  <a:lnTo>
                    <a:pt x="2965" y="7716"/>
                  </a:lnTo>
                  <a:lnTo>
                    <a:pt x="2953" y="7716"/>
                  </a:lnTo>
                  <a:cubicBezTo>
                    <a:pt x="2858" y="7716"/>
                    <a:pt x="2775" y="7739"/>
                    <a:pt x="2715" y="7823"/>
                  </a:cubicBezTo>
                  <a:lnTo>
                    <a:pt x="2310" y="8216"/>
                  </a:lnTo>
                  <a:cubicBezTo>
                    <a:pt x="2299" y="8239"/>
                    <a:pt x="2287" y="8263"/>
                    <a:pt x="2263" y="8299"/>
                  </a:cubicBezTo>
                  <a:lnTo>
                    <a:pt x="810" y="8811"/>
                  </a:lnTo>
                  <a:cubicBezTo>
                    <a:pt x="334" y="8978"/>
                    <a:pt x="1" y="9442"/>
                    <a:pt x="1" y="9966"/>
                  </a:cubicBezTo>
                  <a:lnTo>
                    <a:pt x="1" y="10954"/>
                  </a:lnTo>
                  <a:cubicBezTo>
                    <a:pt x="1" y="11049"/>
                    <a:pt x="84" y="11121"/>
                    <a:pt x="167" y="11121"/>
                  </a:cubicBezTo>
                  <a:cubicBezTo>
                    <a:pt x="263" y="11121"/>
                    <a:pt x="334" y="11049"/>
                    <a:pt x="334" y="10954"/>
                  </a:cubicBezTo>
                  <a:lnTo>
                    <a:pt x="334" y="9966"/>
                  </a:lnTo>
                  <a:cubicBezTo>
                    <a:pt x="334" y="9859"/>
                    <a:pt x="346" y="9752"/>
                    <a:pt x="394" y="9644"/>
                  </a:cubicBezTo>
                  <a:lnTo>
                    <a:pt x="1215" y="10347"/>
                  </a:lnTo>
                  <a:cubicBezTo>
                    <a:pt x="1334" y="10454"/>
                    <a:pt x="1406" y="10597"/>
                    <a:pt x="1406" y="10752"/>
                  </a:cubicBezTo>
                  <a:lnTo>
                    <a:pt x="1406" y="10954"/>
                  </a:lnTo>
                  <a:cubicBezTo>
                    <a:pt x="1406" y="11049"/>
                    <a:pt x="1477" y="11121"/>
                    <a:pt x="1572" y="11121"/>
                  </a:cubicBezTo>
                  <a:cubicBezTo>
                    <a:pt x="1656" y="11121"/>
                    <a:pt x="1727" y="11049"/>
                    <a:pt x="1727" y="10954"/>
                  </a:cubicBezTo>
                  <a:lnTo>
                    <a:pt x="1727" y="10764"/>
                  </a:lnTo>
                  <a:cubicBezTo>
                    <a:pt x="1727" y="10514"/>
                    <a:pt x="1632" y="10275"/>
                    <a:pt x="1429" y="10109"/>
                  </a:cubicBezTo>
                  <a:lnTo>
                    <a:pt x="572" y="9371"/>
                  </a:lnTo>
                  <a:cubicBezTo>
                    <a:pt x="655" y="9263"/>
                    <a:pt x="798" y="9168"/>
                    <a:pt x="929" y="9132"/>
                  </a:cubicBezTo>
                  <a:lnTo>
                    <a:pt x="1775" y="8835"/>
                  </a:lnTo>
                  <a:cubicBezTo>
                    <a:pt x="1929" y="10037"/>
                    <a:pt x="2953" y="10954"/>
                    <a:pt x="4192" y="10954"/>
                  </a:cubicBezTo>
                  <a:cubicBezTo>
                    <a:pt x="5418" y="10954"/>
                    <a:pt x="6454" y="10037"/>
                    <a:pt x="6597" y="8835"/>
                  </a:cubicBezTo>
                  <a:lnTo>
                    <a:pt x="7442" y="9132"/>
                  </a:lnTo>
                  <a:cubicBezTo>
                    <a:pt x="7585" y="9168"/>
                    <a:pt x="7716" y="9263"/>
                    <a:pt x="7799" y="9371"/>
                  </a:cubicBezTo>
                  <a:lnTo>
                    <a:pt x="6942" y="10109"/>
                  </a:lnTo>
                  <a:cubicBezTo>
                    <a:pt x="6751" y="10275"/>
                    <a:pt x="6644" y="10514"/>
                    <a:pt x="6644" y="10764"/>
                  </a:cubicBezTo>
                  <a:lnTo>
                    <a:pt x="6644" y="10978"/>
                  </a:lnTo>
                  <a:cubicBezTo>
                    <a:pt x="6644" y="11061"/>
                    <a:pt x="6716" y="11133"/>
                    <a:pt x="6811" y="11133"/>
                  </a:cubicBezTo>
                  <a:cubicBezTo>
                    <a:pt x="6894" y="11133"/>
                    <a:pt x="6966" y="11061"/>
                    <a:pt x="6966" y="10978"/>
                  </a:cubicBezTo>
                  <a:lnTo>
                    <a:pt x="6966" y="10764"/>
                  </a:lnTo>
                  <a:cubicBezTo>
                    <a:pt x="6966" y="10621"/>
                    <a:pt x="7049" y="10466"/>
                    <a:pt x="7168" y="10359"/>
                  </a:cubicBezTo>
                  <a:lnTo>
                    <a:pt x="7978" y="9656"/>
                  </a:lnTo>
                  <a:cubicBezTo>
                    <a:pt x="8014" y="9763"/>
                    <a:pt x="8037" y="9871"/>
                    <a:pt x="8037" y="9978"/>
                  </a:cubicBezTo>
                  <a:lnTo>
                    <a:pt x="8037" y="10978"/>
                  </a:lnTo>
                  <a:cubicBezTo>
                    <a:pt x="8037" y="11061"/>
                    <a:pt x="8121" y="11133"/>
                    <a:pt x="8204" y="11133"/>
                  </a:cubicBezTo>
                  <a:cubicBezTo>
                    <a:pt x="8299" y="11133"/>
                    <a:pt x="8371" y="11061"/>
                    <a:pt x="8371" y="10978"/>
                  </a:cubicBezTo>
                  <a:lnTo>
                    <a:pt x="8371" y="9978"/>
                  </a:lnTo>
                  <a:cubicBezTo>
                    <a:pt x="8335" y="9454"/>
                    <a:pt x="8014" y="8990"/>
                    <a:pt x="7537" y="8835"/>
                  </a:cubicBezTo>
                  <a:lnTo>
                    <a:pt x="6073" y="8311"/>
                  </a:lnTo>
                  <a:cubicBezTo>
                    <a:pt x="6061" y="8275"/>
                    <a:pt x="6061" y="8263"/>
                    <a:pt x="6037" y="8239"/>
                  </a:cubicBezTo>
                  <a:lnTo>
                    <a:pt x="5632" y="7835"/>
                  </a:lnTo>
                  <a:cubicBezTo>
                    <a:pt x="5573" y="7775"/>
                    <a:pt x="5478" y="7728"/>
                    <a:pt x="5394" y="7728"/>
                  </a:cubicBezTo>
                  <a:lnTo>
                    <a:pt x="5382" y="7728"/>
                  </a:lnTo>
                  <a:lnTo>
                    <a:pt x="5382" y="7501"/>
                  </a:lnTo>
                  <a:cubicBezTo>
                    <a:pt x="5418" y="7501"/>
                    <a:pt x="5466" y="7525"/>
                    <a:pt x="5513" y="7525"/>
                  </a:cubicBezTo>
                  <a:cubicBezTo>
                    <a:pt x="5597" y="7537"/>
                    <a:pt x="5704" y="7537"/>
                    <a:pt x="5799" y="7537"/>
                  </a:cubicBezTo>
                  <a:cubicBezTo>
                    <a:pt x="5930" y="7537"/>
                    <a:pt x="6049" y="7525"/>
                    <a:pt x="6168" y="7442"/>
                  </a:cubicBezTo>
                  <a:cubicBezTo>
                    <a:pt x="6370" y="7323"/>
                    <a:pt x="6466" y="7108"/>
                    <a:pt x="6549" y="6906"/>
                  </a:cubicBezTo>
                  <a:cubicBezTo>
                    <a:pt x="6609" y="6775"/>
                    <a:pt x="6668" y="6644"/>
                    <a:pt x="6751" y="6573"/>
                  </a:cubicBezTo>
                  <a:cubicBezTo>
                    <a:pt x="6823" y="6489"/>
                    <a:pt x="6954" y="6430"/>
                    <a:pt x="7085" y="6370"/>
                  </a:cubicBezTo>
                  <a:cubicBezTo>
                    <a:pt x="7287" y="6287"/>
                    <a:pt x="7502" y="6192"/>
                    <a:pt x="7621" y="5989"/>
                  </a:cubicBezTo>
                  <a:cubicBezTo>
                    <a:pt x="7740" y="5799"/>
                    <a:pt x="7716" y="5561"/>
                    <a:pt x="7680" y="5334"/>
                  </a:cubicBezTo>
                  <a:cubicBezTo>
                    <a:pt x="7668" y="5180"/>
                    <a:pt x="7656" y="5049"/>
                    <a:pt x="7680" y="4930"/>
                  </a:cubicBezTo>
                  <a:cubicBezTo>
                    <a:pt x="7716" y="4822"/>
                    <a:pt x="7787" y="4727"/>
                    <a:pt x="7883" y="4596"/>
                  </a:cubicBezTo>
                  <a:cubicBezTo>
                    <a:pt x="8014" y="4418"/>
                    <a:pt x="8156" y="4227"/>
                    <a:pt x="8156" y="3989"/>
                  </a:cubicBezTo>
                  <a:cubicBezTo>
                    <a:pt x="8156" y="3751"/>
                    <a:pt x="8014" y="3560"/>
                    <a:pt x="7883" y="3382"/>
                  </a:cubicBezTo>
                  <a:cubicBezTo>
                    <a:pt x="7787" y="3263"/>
                    <a:pt x="7716" y="3156"/>
                    <a:pt x="7680" y="3048"/>
                  </a:cubicBezTo>
                  <a:cubicBezTo>
                    <a:pt x="7656" y="2953"/>
                    <a:pt x="7668" y="2798"/>
                    <a:pt x="7680" y="2655"/>
                  </a:cubicBezTo>
                  <a:cubicBezTo>
                    <a:pt x="7716" y="2429"/>
                    <a:pt x="7728" y="2191"/>
                    <a:pt x="7621" y="2001"/>
                  </a:cubicBezTo>
                  <a:cubicBezTo>
                    <a:pt x="7502" y="1786"/>
                    <a:pt x="7287" y="1703"/>
                    <a:pt x="7085" y="1608"/>
                  </a:cubicBezTo>
                  <a:cubicBezTo>
                    <a:pt x="6954" y="1548"/>
                    <a:pt x="6823" y="1489"/>
                    <a:pt x="6751" y="1417"/>
                  </a:cubicBezTo>
                  <a:cubicBezTo>
                    <a:pt x="6668" y="1346"/>
                    <a:pt x="6609" y="1203"/>
                    <a:pt x="6549" y="1072"/>
                  </a:cubicBezTo>
                  <a:cubicBezTo>
                    <a:pt x="6466" y="881"/>
                    <a:pt x="6370" y="655"/>
                    <a:pt x="6168" y="536"/>
                  </a:cubicBezTo>
                  <a:cubicBezTo>
                    <a:pt x="6064" y="471"/>
                    <a:pt x="5947" y="452"/>
                    <a:pt x="5825" y="452"/>
                  </a:cubicBezTo>
                  <a:cubicBezTo>
                    <a:pt x="5722" y="452"/>
                    <a:pt x="5616" y="466"/>
                    <a:pt x="5513" y="477"/>
                  </a:cubicBezTo>
                  <a:cubicBezTo>
                    <a:pt x="5419" y="484"/>
                    <a:pt x="5334" y="495"/>
                    <a:pt x="5255" y="495"/>
                  </a:cubicBezTo>
                  <a:cubicBezTo>
                    <a:pt x="5204" y="495"/>
                    <a:pt x="5155" y="491"/>
                    <a:pt x="5108" y="477"/>
                  </a:cubicBezTo>
                  <a:cubicBezTo>
                    <a:pt x="5001" y="453"/>
                    <a:pt x="4906" y="369"/>
                    <a:pt x="4787" y="286"/>
                  </a:cubicBezTo>
                  <a:cubicBezTo>
                    <a:pt x="4608" y="155"/>
                    <a:pt x="4406" y="0"/>
                    <a:pt x="4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3"/>
            <p:cNvSpPr/>
            <p:nvPr/>
          </p:nvSpPr>
          <p:spPr>
            <a:xfrm>
              <a:off x="6363140" y="3540532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4"/>
                    <a:pt x="0" y="200"/>
                    <a:pt x="60" y="259"/>
                  </a:cubicBezTo>
                  <a:cubicBezTo>
                    <a:pt x="191" y="402"/>
                    <a:pt x="429" y="485"/>
                    <a:pt x="703" y="485"/>
                  </a:cubicBezTo>
                  <a:cubicBezTo>
                    <a:pt x="964" y="485"/>
                    <a:pt x="1191" y="402"/>
                    <a:pt x="1334" y="259"/>
                  </a:cubicBezTo>
                  <a:cubicBezTo>
                    <a:pt x="1369" y="200"/>
                    <a:pt x="1369" y="104"/>
                    <a:pt x="1310" y="45"/>
                  </a:cubicBezTo>
                  <a:cubicBezTo>
                    <a:pt x="1280" y="15"/>
                    <a:pt x="1238" y="0"/>
                    <a:pt x="1197" y="0"/>
                  </a:cubicBezTo>
                  <a:cubicBezTo>
                    <a:pt x="1155" y="0"/>
                    <a:pt x="1113" y="15"/>
                    <a:pt x="1084" y="45"/>
                  </a:cubicBezTo>
                  <a:cubicBezTo>
                    <a:pt x="1024" y="104"/>
                    <a:pt x="881" y="176"/>
                    <a:pt x="691" y="176"/>
                  </a:cubicBezTo>
                  <a:cubicBezTo>
                    <a:pt x="488" y="176"/>
                    <a:pt x="345" y="104"/>
                    <a:pt x="286" y="45"/>
                  </a:cubicBez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3"/>
            <p:cNvSpPr/>
            <p:nvPr/>
          </p:nvSpPr>
          <p:spPr>
            <a:xfrm>
              <a:off x="6406890" y="3468397"/>
              <a:ext cx="21511" cy="10201"/>
            </a:xfrm>
            <a:custGeom>
              <a:rect b="b" l="l" r="r" t="t"/>
              <a:pathLst>
                <a:path extrusionOk="0" h="322" w="679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512" y="322"/>
                  </a:lnTo>
                  <a:cubicBezTo>
                    <a:pt x="596" y="322"/>
                    <a:pt x="679" y="250"/>
                    <a:pt x="679" y="155"/>
                  </a:cubicBezTo>
                  <a:cubicBezTo>
                    <a:pt x="679" y="72"/>
                    <a:pt x="59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7" name="Google Shape;517;p13"/>
          <p:cNvGrpSpPr/>
          <p:nvPr/>
        </p:nvGrpSpPr>
        <p:grpSpPr>
          <a:xfrm>
            <a:off x="5801105" y="3347696"/>
            <a:ext cx="264813" cy="351933"/>
            <a:chOff x="5801105" y="3347696"/>
            <a:chExt cx="264813" cy="351933"/>
          </a:xfrm>
        </p:grpSpPr>
        <p:sp>
          <p:nvSpPr>
            <p:cNvPr id="518" name="Google Shape;518;p13"/>
            <p:cNvSpPr/>
            <p:nvPr/>
          </p:nvSpPr>
          <p:spPr>
            <a:xfrm>
              <a:off x="5911256" y="3534862"/>
              <a:ext cx="43782" cy="15396"/>
            </a:xfrm>
            <a:custGeom>
              <a:rect b="b" l="l" r="r" t="t"/>
              <a:pathLst>
                <a:path extrusionOk="0" h="486" w="1382">
                  <a:moveTo>
                    <a:pt x="177" y="1"/>
                  </a:moveTo>
                  <a:cubicBezTo>
                    <a:pt x="137" y="1"/>
                    <a:pt x="96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203" y="402"/>
                    <a:pt x="441" y="486"/>
                    <a:pt x="703" y="486"/>
                  </a:cubicBezTo>
                  <a:cubicBezTo>
                    <a:pt x="953" y="486"/>
                    <a:pt x="1191" y="402"/>
                    <a:pt x="1346" y="260"/>
                  </a:cubicBezTo>
                  <a:cubicBezTo>
                    <a:pt x="1382" y="200"/>
                    <a:pt x="1382" y="105"/>
                    <a:pt x="1322" y="45"/>
                  </a:cubicBezTo>
                  <a:cubicBezTo>
                    <a:pt x="1286" y="16"/>
                    <a:pt x="1245" y="1"/>
                    <a:pt x="1204" y="1"/>
                  </a:cubicBezTo>
                  <a:cubicBezTo>
                    <a:pt x="1164" y="1"/>
                    <a:pt x="1126" y="16"/>
                    <a:pt x="1096" y="45"/>
                  </a:cubicBezTo>
                  <a:cubicBezTo>
                    <a:pt x="1036" y="105"/>
                    <a:pt x="881" y="176"/>
                    <a:pt x="691" y="176"/>
                  </a:cubicBezTo>
                  <a:cubicBezTo>
                    <a:pt x="477" y="176"/>
                    <a:pt x="346" y="105"/>
                    <a:pt x="286" y="45"/>
                  </a:cubicBezTo>
                  <a:cubicBezTo>
                    <a:pt x="256" y="16"/>
                    <a:pt x="218" y="1"/>
                    <a:pt x="1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5894656" y="3490256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5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5961057" y="3490256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1"/>
                  </a:moveTo>
                  <a:cubicBezTo>
                    <a:pt x="71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1" y="513"/>
                    <a:pt x="167" y="513"/>
                  </a:cubicBezTo>
                  <a:cubicBezTo>
                    <a:pt x="250" y="513"/>
                    <a:pt x="321" y="441"/>
                    <a:pt x="321" y="346"/>
                  </a:cubicBezTo>
                  <a:lnTo>
                    <a:pt x="321" y="167"/>
                  </a:lnTo>
                  <a:cubicBezTo>
                    <a:pt x="321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5801105" y="3347696"/>
              <a:ext cx="264813" cy="351933"/>
            </a:xfrm>
            <a:custGeom>
              <a:rect b="b" l="l" r="r" t="t"/>
              <a:pathLst>
                <a:path extrusionOk="0" h="11109" w="8359">
                  <a:moveTo>
                    <a:pt x="4608" y="310"/>
                  </a:moveTo>
                  <a:cubicBezTo>
                    <a:pt x="5061" y="310"/>
                    <a:pt x="5442" y="619"/>
                    <a:pt x="5549" y="1048"/>
                  </a:cubicBezTo>
                  <a:cubicBezTo>
                    <a:pt x="5559" y="1124"/>
                    <a:pt x="5621" y="1177"/>
                    <a:pt x="5689" y="1177"/>
                  </a:cubicBezTo>
                  <a:cubicBezTo>
                    <a:pt x="5706" y="1177"/>
                    <a:pt x="5723" y="1174"/>
                    <a:pt x="5740" y="1167"/>
                  </a:cubicBezTo>
                  <a:cubicBezTo>
                    <a:pt x="5835" y="1155"/>
                    <a:pt x="5894" y="1072"/>
                    <a:pt x="5859" y="976"/>
                  </a:cubicBezTo>
                  <a:cubicBezTo>
                    <a:pt x="5847" y="929"/>
                    <a:pt x="5835" y="869"/>
                    <a:pt x="5823" y="834"/>
                  </a:cubicBezTo>
                  <a:lnTo>
                    <a:pt x="6430" y="834"/>
                  </a:lnTo>
                  <a:cubicBezTo>
                    <a:pt x="6811" y="834"/>
                    <a:pt x="7145" y="1143"/>
                    <a:pt x="7145" y="1548"/>
                  </a:cubicBezTo>
                  <a:cubicBezTo>
                    <a:pt x="7145" y="1929"/>
                    <a:pt x="6835" y="2262"/>
                    <a:pt x="6430" y="2262"/>
                  </a:cubicBezTo>
                  <a:cubicBezTo>
                    <a:pt x="6335" y="2262"/>
                    <a:pt x="6263" y="2334"/>
                    <a:pt x="6263" y="2417"/>
                  </a:cubicBezTo>
                  <a:cubicBezTo>
                    <a:pt x="6263" y="2512"/>
                    <a:pt x="6335" y="2584"/>
                    <a:pt x="6430" y="2584"/>
                  </a:cubicBezTo>
                  <a:cubicBezTo>
                    <a:pt x="6490" y="2584"/>
                    <a:pt x="6549" y="2584"/>
                    <a:pt x="6609" y="2572"/>
                  </a:cubicBezTo>
                  <a:lnTo>
                    <a:pt x="6609" y="2953"/>
                  </a:lnTo>
                  <a:lnTo>
                    <a:pt x="6073" y="2953"/>
                  </a:lnTo>
                  <a:cubicBezTo>
                    <a:pt x="5978" y="2953"/>
                    <a:pt x="5906" y="3036"/>
                    <a:pt x="5906" y="3120"/>
                  </a:cubicBezTo>
                  <a:cubicBezTo>
                    <a:pt x="5906" y="3215"/>
                    <a:pt x="5978" y="3286"/>
                    <a:pt x="6073" y="3286"/>
                  </a:cubicBezTo>
                  <a:lnTo>
                    <a:pt x="6609" y="3286"/>
                  </a:lnTo>
                  <a:lnTo>
                    <a:pt x="6609" y="3655"/>
                  </a:lnTo>
                  <a:lnTo>
                    <a:pt x="1715" y="3655"/>
                  </a:lnTo>
                  <a:lnTo>
                    <a:pt x="1715" y="3286"/>
                  </a:lnTo>
                  <a:lnTo>
                    <a:pt x="5382" y="3286"/>
                  </a:lnTo>
                  <a:cubicBezTo>
                    <a:pt x="5478" y="3286"/>
                    <a:pt x="5549" y="3215"/>
                    <a:pt x="5549" y="3120"/>
                  </a:cubicBezTo>
                  <a:cubicBezTo>
                    <a:pt x="5549" y="3036"/>
                    <a:pt x="5478" y="2953"/>
                    <a:pt x="5382" y="2953"/>
                  </a:cubicBezTo>
                  <a:lnTo>
                    <a:pt x="1715" y="2953"/>
                  </a:lnTo>
                  <a:lnTo>
                    <a:pt x="1715" y="2560"/>
                  </a:lnTo>
                  <a:cubicBezTo>
                    <a:pt x="1775" y="2572"/>
                    <a:pt x="1834" y="2572"/>
                    <a:pt x="1894" y="2572"/>
                  </a:cubicBezTo>
                  <a:cubicBezTo>
                    <a:pt x="1977" y="2572"/>
                    <a:pt x="2049" y="2500"/>
                    <a:pt x="2049" y="2405"/>
                  </a:cubicBezTo>
                  <a:cubicBezTo>
                    <a:pt x="2049" y="2322"/>
                    <a:pt x="1977" y="2239"/>
                    <a:pt x="1894" y="2239"/>
                  </a:cubicBezTo>
                  <a:cubicBezTo>
                    <a:pt x="1501" y="2239"/>
                    <a:pt x="1191" y="1929"/>
                    <a:pt x="1191" y="1548"/>
                  </a:cubicBezTo>
                  <a:cubicBezTo>
                    <a:pt x="1191" y="1155"/>
                    <a:pt x="1501" y="834"/>
                    <a:pt x="1906" y="834"/>
                  </a:cubicBezTo>
                  <a:lnTo>
                    <a:pt x="2513" y="834"/>
                  </a:lnTo>
                  <a:cubicBezTo>
                    <a:pt x="2501" y="869"/>
                    <a:pt x="2489" y="929"/>
                    <a:pt x="2465" y="976"/>
                  </a:cubicBezTo>
                  <a:cubicBezTo>
                    <a:pt x="2453" y="1072"/>
                    <a:pt x="2501" y="1155"/>
                    <a:pt x="2584" y="1167"/>
                  </a:cubicBezTo>
                  <a:lnTo>
                    <a:pt x="2632" y="1167"/>
                  </a:lnTo>
                  <a:cubicBezTo>
                    <a:pt x="2703" y="1167"/>
                    <a:pt x="2763" y="1131"/>
                    <a:pt x="2799" y="1048"/>
                  </a:cubicBezTo>
                  <a:cubicBezTo>
                    <a:pt x="2906" y="619"/>
                    <a:pt x="3287" y="310"/>
                    <a:pt x="3739" y="310"/>
                  </a:cubicBezTo>
                  <a:close/>
                  <a:moveTo>
                    <a:pt x="2084" y="3965"/>
                  </a:moveTo>
                  <a:cubicBezTo>
                    <a:pt x="2084" y="4072"/>
                    <a:pt x="2037" y="4167"/>
                    <a:pt x="1977" y="4239"/>
                  </a:cubicBezTo>
                  <a:cubicBezTo>
                    <a:pt x="1906" y="4310"/>
                    <a:pt x="1822" y="4346"/>
                    <a:pt x="1727" y="4346"/>
                  </a:cubicBezTo>
                  <a:lnTo>
                    <a:pt x="1715" y="4346"/>
                  </a:lnTo>
                  <a:lnTo>
                    <a:pt x="1715" y="3965"/>
                  </a:lnTo>
                  <a:close/>
                  <a:moveTo>
                    <a:pt x="6609" y="3965"/>
                  </a:moveTo>
                  <a:lnTo>
                    <a:pt x="6609" y="4346"/>
                  </a:lnTo>
                  <a:lnTo>
                    <a:pt x="6597" y="4346"/>
                  </a:lnTo>
                  <a:cubicBezTo>
                    <a:pt x="6502" y="4346"/>
                    <a:pt x="6406" y="4298"/>
                    <a:pt x="6347" y="4239"/>
                  </a:cubicBezTo>
                  <a:cubicBezTo>
                    <a:pt x="6263" y="4167"/>
                    <a:pt x="6240" y="4072"/>
                    <a:pt x="6240" y="3977"/>
                  </a:cubicBezTo>
                  <a:lnTo>
                    <a:pt x="6240" y="3965"/>
                  </a:lnTo>
                  <a:close/>
                  <a:moveTo>
                    <a:pt x="6454" y="5953"/>
                  </a:moveTo>
                  <a:cubicBezTo>
                    <a:pt x="6549" y="6025"/>
                    <a:pt x="6609" y="6132"/>
                    <a:pt x="6609" y="6251"/>
                  </a:cubicBezTo>
                  <a:cubicBezTo>
                    <a:pt x="6609" y="6346"/>
                    <a:pt x="6561" y="6453"/>
                    <a:pt x="6478" y="6513"/>
                  </a:cubicBezTo>
                  <a:cubicBezTo>
                    <a:pt x="6430" y="6561"/>
                    <a:pt x="6418" y="6608"/>
                    <a:pt x="6418" y="6656"/>
                  </a:cubicBezTo>
                  <a:cubicBezTo>
                    <a:pt x="6418" y="6703"/>
                    <a:pt x="6430" y="6739"/>
                    <a:pt x="6430" y="6751"/>
                  </a:cubicBezTo>
                  <a:cubicBezTo>
                    <a:pt x="6430" y="7049"/>
                    <a:pt x="6192" y="7287"/>
                    <a:pt x="5894" y="7287"/>
                  </a:cubicBezTo>
                  <a:cubicBezTo>
                    <a:pt x="5775" y="7287"/>
                    <a:pt x="5656" y="7239"/>
                    <a:pt x="5549" y="7168"/>
                  </a:cubicBezTo>
                  <a:cubicBezTo>
                    <a:pt x="5966" y="6870"/>
                    <a:pt x="6299" y="6441"/>
                    <a:pt x="6454" y="5953"/>
                  </a:cubicBezTo>
                  <a:close/>
                  <a:moveTo>
                    <a:pt x="5918" y="3965"/>
                  </a:moveTo>
                  <a:lnTo>
                    <a:pt x="5918" y="3989"/>
                  </a:lnTo>
                  <a:cubicBezTo>
                    <a:pt x="5918" y="4167"/>
                    <a:pt x="6002" y="4346"/>
                    <a:pt x="6132" y="4477"/>
                  </a:cubicBezTo>
                  <a:cubicBezTo>
                    <a:pt x="6263" y="4608"/>
                    <a:pt x="6430" y="4667"/>
                    <a:pt x="6621" y="4667"/>
                  </a:cubicBezTo>
                  <a:lnTo>
                    <a:pt x="6716" y="4667"/>
                  </a:lnTo>
                  <a:cubicBezTo>
                    <a:pt x="6859" y="4667"/>
                    <a:pt x="6978" y="4786"/>
                    <a:pt x="6978" y="4941"/>
                  </a:cubicBezTo>
                  <a:cubicBezTo>
                    <a:pt x="6978" y="5084"/>
                    <a:pt x="6859" y="5203"/>
                    <a:pt x="6716" y="5203"/>
                  </a:cubicBezTo>
                  <a:lnTo>
                    <a:pt x="6609" y="5203"/>
                  </a:lnTo>
                  <a:lnTo>
                    <a:pt x="6609" y="5191"/>
                  </a:lnTo>
                  <a:cubicBezTo>
                    <a:pt x="6609" y="5096"/>
                    <a:pt x="6537" y="5025"/>
                    <a:pt x="6442" y="5025"/>
                  </a:cubicBezTo>
                  <a:cubicBezTo>
                    <a:pt x="6359" y="5025"/>
                    <a:pt x="6287" y="5096"/>
                    <a:pt x="6287" y="5191"/>
                  </a:cubicBezTo>
                  <a:cubicBezTo>
                    <a:pt x="6287" y="6346"/>
                    <a:pt x="5347" y="7287"/>
                    <a:pt x="4180" y="7287"/>
                  </a:cubicBezTo>
                  <a:cubicBezTo>
                    <a:pt x="4172" y="7287"/>
                    <a:pt x="4165" y="7287"/>
                    <a:pt x="4158" y="7287"/>
                  </a:cubicBezTo>
                  <a:cubicBezTo>
                    <a:pt x="2978" y="7287"/>
                    <a:pt x="2049" y="6339"/>
                    <a:pt x="2049" y="5191"/>
                  </a:cubicBezTo>
                  <a:cubicBezTo>
                    <a:pt x="2049" y="5096"/>
                    <a:pt x="1977" y="5025"/>
                    <a:pt x="1894" y="5025"/>
                  </a:cubicBezTo>
                  <a:cubicBezTo>
                    <a:pt x="1799" y="5025"/>
                    <a:pt x="1727" y="5096"/>
                    <a:pt x="1727" y="5191"/>
                  </a:cubicBezTo>
                  <a:lnTo>
                    <a:pt x="1727" y="5203"/>
                  </a:lnTo>
                  <a:lnTo>
                    <a:pt x="1620" y="5203"/>
                  </a:lnTo>
                  <a:cubicBezTo>
                    <a:pt x="1477" y="5203"/>
                    <a:pt x="1358" y="5084"/>
                    <a:pt x="1358" y="4941"/>
                  </a:cubicBezTo>
                  <a:cubicBezTo>
                    <a:pt x="1358" y="4786"/>
                    <a:pt x="1477" y="4667"/>
                    <a:pt x="1620" y="4667"/>
                  </a:cubicBezTo>
                  <a:lnTo>
                    <a:pt x="1715" y="4667"/>
                  </a:lnTo>
                  <a:cubicBezTo>
                    <a:pt x="1894" y="4667"/>
                    <a:pt x="2072" y="4596"/>
                    <a:pt x="2203" y="4477"/>
                  </a:cubicBezTo>
                  <a:cubicBezTo>
                    <a:pt x="2334" y="4346"/>
                    <a:pt x="2418" y="4179"/>
                    <a:pt x="2418" y="3989"/>
                  </a:cubicBezTo>
                  <a:lnTo>
                    <a:pt x="2418" y="3965"/>
                  </a:lnTo>
                  <a:close/>
                  <a:moveTo>
                    <a:pt x="1846" y="5977"/>
                  </a:moveTo>
                  <a:cubicBezTo>
                    <a:pt x="2013" y="6465"/>
                    <a:pt x="2334" y="6906"/>
                    <a:pt x="2751" y="7203"/>
                  </a:cubicBezTo>
                  <a:cubicBezTo>
                    <a:pt x="2668" y="7263"/>
                    <a:pt x="2549" y="7299"/>
                    <a:pt x="2418" y="7299"/>
                  </a:cubicBezTo>
                  <a:cubicBezTo>
                    <a:pt x="2120" y="7299"/>
                    <a:pt x="1882" y="7061"/>
                    <a:pt x="1882" y="6763"/>
                  </a:cubicBezTo>
                  <a:cubicBezTo>
                    <a:pt x="1882" y="6739"/>
                    <a:pt x="1882" y="6703"/>
                    <a:pt x="1894" y="6680"/>
                  </a:cubicBezTo>
                  <a:cubicBezTo>
                    <a:pt x="1906" y="6620"/>
                    <a:pt x="1882" y="6561"/>
                    <a:pt x="1834" y="6525"/>
                  </a:cubicBezTo>
                  <a:cubicBezTo>
                    <a:pt x="1739" y="6453"/>
                    <a:pt x="1691" y="6358"/>
                    <a:pt x="1691" y="6263"/>
                  </a:cubicBezTo>
                  <a:cubicBezTo>
                    <a:pt x="1691" y="6144"/>
                    <a:pt x="1751" y="6037"/>
                    <a:pt x="1846" y="5977"/>
                  </a:cubicBezTo>
                  <a:close/>
                  <a:moveTo>
                    <a:pt x="5192" y="7382"/>
                  </a:moveTo>
                  <a:lnTo>
                    <a:pt x="5192" y="7775"/>
                  </a:lnTo>
                  <a:cubicBezTo>
                    <a:pt x="4847" y="7918"/>
                    <a:pt x="4513" y="7989"/>
                    <a:pt x="4132" y="7989"/>
                  </a:cubicBezTo>
                  <a:lnTo>
                    <a:pt x="3977" y="7989"/>
                  </a:lnTo>
                  <a:cubicBezTo>
                    <a:pt x="3882" y="7989"/>
                    <a:pt x="3811" y="8049"/>
                    <a:pt x="3799" y="8132"/>
                  </a:cubicBezTo>
                  <a:cubicBezTo>
                    <a:pt x="3799" y="8227"/>
                    <a:pt x="3858" y="8299"/>
                    <a:pt x="3942" y="8311"/>
                  </a:cubicBezTo>
                  <a:lnTo>
                    <a:pt x="4120" y="8311"/>
                  </a:lnTo>
                  <a:cubicBezTo>
                    <a:pt x="4501" y="8311"/>
                    <a:pt x="4859" y="8251"/>
                    <a:pt x="5216" y="8120"/>
                  </a:cubicBezTo>
                  <a:cubicBezTo>
                    <a:pt x="5251" y="8275"/>
                    <a:pt x="5370" y="8394"/>
                    <a:pt x="5525" y="8454"/>
                  </a:cubicBezTo>
                  <a:lnTo>
                    <a:pt x="5704" y="8513"/>
                  </a:lnTo>
                  <a:cubicBezTo>
                    <a:pt x="5418" y="8835"/>
                    <a:pt x="4823" y="9049"/>
                    <a:pt x="4156" y="9049"/>
                  </a:cubicBezTo>
                  <a:cubicBezTo>
                    <a:pt x="3501" y="9049"/>
                    <a:pt x="2894" y="8835"/>
                    <a:pt x="2573" y="8525"/>
                  </a:cubicBezTo>
                  <a:lnTo>
                    <a:pt x="2751" y="8466"/>
                  </a:lnTo>
                  <a:cubicBezTo>
                    <a:pt x="2906" y="8406"/>
                    <a:pt x="3025" y="8287"/>
                    <a:pt x="3073" y="8132"/>
                  </a:cubicBezTo>
                  <a:cubicBezTo>
                    <a:pt x="3132" y="8156"/>
                    <a:pt x="3168" y="8180"/>
                    <a:pt x="3227" y="8192"/>
                  </a:cubicBezTo>
                  <a:lnTo>
                    <a:pt x="3275" y="8192"/>
                  </a:lnTo>
                  <a:cubicBezTo>
                    <a:pt x="3346" y="8192"/>
                    <a:pt x="3406" y="8156"/>
                    <a:pt x="3430" y="8073"/>
                  </a:cubicBezTo>
                  <a:cubicBezTo>
                    <a:pt x="3454" y="7989"/>
                    <a:pt x="3406" y="7894"/>
                    <a:pt x="3323" y="7870"/>
                  </a:cubicBezTo>
                  <a:cubicBezTo>
                    <a:pt x="3239" y="7834"/>
                    <a:pt x="3156" y="7811"/>
                    <a:pt x="3084" y="7775"/>
                  </a:cubicBezTo>
                  <a:lnTo>
                    <a:pt x="3084" y="7382"/>
                  </a:lnTo>
                  <a:cubicBezTo>
                    <a:pt x="3394" y="7525"/>
                    <a:pt x="3763" y="7620"/>
                    <a:pt x="4132" y="7620"/>
                  </a:cubicBezTo>
                  <a:cubicBezTo>
                    <a:pt x="4513" y="7620"/>
                    <a:pt x="4882" y="7525"/>
                    <a:pt x="5192" y="7382"/>
                  </a:cubicBezTo>
                  <a:close/>
                  <a:moveTo>
                    <a:pt x="3727" y="0"/>
                  </a:moveTo>
                  <a:cubicBezTo>
                    <a:pt x="3311" y="0"/>
                    <a:pt x="2918" y="203"/>
                    <a:pt x="2680" y="512"/>
                  </a:cubicBezTo>
                  <a:lnTo>
                    <a:pt x="1894" y="512"/>
                  </a:lnTo>
                  <a:cubicBezTo>
                    <a:pt x="1322" y="512"/>
                    <a:pt x="858" y="976"/>
                    <a:pt x="858" y="1548"/>
                  </a:cubicBezTo>
                  <a:cubicBezTo>
                    <a:pt x="858" y="1929"/>
                    <a:pt x="1072" y="2250"/>
                    <a:pt x="1382" y="2441"/>
                  </a:cubicBezTo>
                  <a:lnTo>
                    <a:pt x="1382" y="4382"/>
                  </a:lnTo>
                  <a:cubicBezTo>
                    <a:pt x="1179" y="4477"/>
                    <a:pt x="1049" y="4679"/>
                    <a:pt x="1049" y="4941"/>
                  </a:cubicBezTo>
                  <a:cubicBezTo>
                    <a:pt x="1049" y="5263"/>
                    <a:pt x="1310" y="5537"/>
                    <a:pt x="1644" y="5537"/>
                  </a:cubicBezTo>
                  <a:lnTo>
                    <a:pt x="1751" y="5537"/>
                  </a:lnTo>
                  <a:cubicBezTo>
                    <a:pt x="1751" y="5560"/>
                    <a:pt x="1775" y="5596"/>
                    <a:pt x="1775" y="5620"/>
                  </a:cubicBezTo>
                  <a:cubicBezTo>
                    <a:pt x="1537" y="5739"/>
                    <a:pt x="1382" y="5977"/>
                    <a:pt x="1382" y="6227"/>
                  </a:cubicBezTo>
                  <a:cubicBezTo>
                    <a:pt x="1382" y="6394"/>
                    <a:pt x="1441" y="6561"/>
                    <a:pt x="1560" y="6691"/>
                  </a:cubicBezTo>
                  <a:lnTo>
                    <a:pt x="1560" y="6751"/>
                  </a:lnTo>
                  <a:cubicBezTo>
                    <a:pt x="1560" y="7227"/>
                    <a:pt x="1953" y="7620"/>
                    <a:pt x="2430" y="7620"/>
                  </a:cubicBezTo>
                  <a:cubicBezTo>
                    <a:pt x="2549" y="7620"/>
                    <a:pt x="2680" y="7584"/>
                    <a:pt x="2787" y="7537"/>
                  </a:cubicBezTo>
                  <a:lnTo>
                    <a:pt x="2787" y="7977"/>
                  </a:lnTo>
                  <a:cubicBezTo>
                    <a:pt x="2787" y="8049"/>
                    <a:pt x="2739" y="8120"/>
                    <a:pt x="2668" y="8156"/>
                  </a:cubicBezTo>
                  <a:lnTo>
                    <a:pt x="810" y="8811"/>
                  </a:lnTo>
                  <a:cubicBezTo>
                    <a:pt x="334" y="8966"/>
                    <a:pt x="1" y="9430"/>
                    <a:pt x="1" y="9954"/>
                  </a:cubicBezTo>
                  <a:lnTo>
                    <a:pt x="1" y="10954"/>
                  </a:lnTo>
                  <a:cubicBezTo>
                    <a:pt x="1" y="11037"/>
                    <a:pt x="72" y="11109"/>
                    <a:pt x="167" y="11109"/>
                  </a:cubicBezTo>
                  <a:cubicBezTo>
                    <a:pt x="251" y="11109"/>
                    <a:pt x="322" y="11037"/>
                    <a:pt x="322" y="10954"/>
                  </a:cubicBezTo>
                  <a:lnTo>
                    <a:pt x="322" y="9954"/>
                  </a:lnTo>
                  <a:cubicBezTo>
                    <a:pt x="322" y="9847"/>
                    <a:pt x="346" y="9739"/>
                    <a:pt x="382" y="9644"/>
                  </a:cubicBezTo>
                  <a:lnTo>
                    <a:pt x="1203" y="10335"/>
                  </a:lnTo>
                  <a:cubicBezTo>
                    <a:pt x="1322" y="10442"/>
                    <a:pt x="1394" y="10597"/>
                    <a:pt x="1394" y="10740"/>
                  </a:cubicBezTo>
                  <a:lnTo>
                    <a:pt x="1394" y="10954"/>
                  </a:lnTo>
                  <a:cubicBezTo>
                    <a:pt x="1394" y="11037"/>
                    <a:pt x="1477" y="11109"/>
                    <a:pt x="1560" y="11109"/>
                  </a:cubicBezTo>
                  <a:cubicBezTo>
                    <a:pt x="1656" y="11109"/>
                    <a:pt x="1727" y="11037"/>
                    <a:pt x="1727" y="10954"/>
                  </a:cubicBezTo>
                  <a:lnTo>
                    <a:pt x="1727" y="10740"/>
                  </a:lnTo>
                  <a:cubicBezTo>
                    <a:pt x="1727" y="10490"/>
                    <a:pt x="1620" y="10251"/>
                    <a:pt x="1430" y="10085"/>
                  </a:cubicBezTo>
                  <a:lnTo>
                    <a:pt x="560" y="9347"/>
                  </a:lnTo>
                  <a:cubicBezTo>
                    <a:pt x="656" y="9239"/>
                    <a:pt x="787" y="9144"/>
                    <a:pt x="918" y="9108"/>
                  </a:cubicBezTo>
                  <a:lnTo>
                    <a:pt x="2263" y="8632"/>
                  </a:lnTo>
                  <a:cubicBezTo>
                    <a:pt x="2620" y="9073"/>
                    <a:pt x="3346" y="9358"/>
                    <a:pt x="4180" y="9358"/>
                  </a:cubicBezTo>
                  <a:cubicBezTo>
                    <a:pt x="4489" y="9358"/>
                    <a:pt x="4775" y="9311"/>
                    <a:pt x="5049" y="9251"/>
                  </a:cubicBezTo>
                  <a:lnTo>
                    <a:pt x="5073" y="9287"/>
                  </a:lnTo>
                  <a:cubicBezTo>
                    <a:pt x="5180" y="9382"/>
                    <a:pt x="5240" y="9525"/>
                    <a:pt x="5240" y="9656"/>
                  </a:cubicBezTo>
                  <a:lnTo>
                    <a:pt x="5240" y="10930"/>
                  </a:lnTo>
                  <a:cubicBezTo>
                    <a:pt x="5240" y="11025"/>
                    <a:pt x="5311" y="11097"/>
                    <a:pt x="5406" y="11097"/>
                  </a:cubicBezTo>
                  <a:cubicBezTo>
                    <a:pt x="5490" y="11097"/>
                    <a:pt x="5561" y="11025"/>
                    <a:pt x="5561" y="10930"/>
                  </a:cubicBezTo>
                  <a:lnTo>
                    <a:pt x="5561" y="9656"/>
                  </a:lnTo>
                  <a:cubicBezTo>
                    <a:pt x="5561" y="9466"/>
                    <a:pt x="5501" y="9287"/>
                    <a:pt x="5382" y="9132"/>
                  </a:cubicBezTo>
                  <a:cubicBezTo>
                    <a:pt x="5680" y="9013"/>
                    <a:pt x="5942" y="8835"/>
                    <a:pt x="6097" y="8632"/>
                  </a:cubicBezTo>
                  <a:lnTo>
                    <a:pt x="7442" y="9108"/>
                  </a:lnTo>
                  <a:cubicBezTo>
                    <a:pt x="7573" y="9144"/>
                    <a:pt x="7704" y="9239"/>
                    <a:pt x="7799" y="9347"/>
                  </a:cubicBezTo>
                  <a:lnTo>
                    <a:pt x="6930" y="10085"/>
                  </a:lnTo>
                  <a:cubicBezTo>
                    <a:pt x="6740" y="10251"/>
                    <a:pt x="6633" y="10490"/>
                    <a:pt x="6633" y="10740"/>
                  </a:cubicBezTo>
                  <a:lnTo>
                    <a:pt x="6633" y="10954"/>
                  </a:lnTo>
                  <a:cubicBezTo>
                    <a:pt x="6633" y="11037"/>
                    <a:pt x="6716" y="11109"/>
                    <a:pt x="6799" y="11109"/>
                  </a:cubicBezTo>
                  <a:cubicBezTo>
                    <a:pt x="6894" y="11109"/>
                    <a:pt x="6966" y="11037"/>
                    <a:pt x="6966" y="10954"/>
                  </a:cubicBezTo>
                  <a:lnTo>
                    <a:pt x="6966" y="10740"/>
                  </a:lnTo>
                  <a:cubicBezTo>
                    <a:pt x="6966" y="10597"/>
                    <a:pt x="7037" y="10442"/>
                    <a:pt x="7156" y="10335"/>
                  </a:cubicBezTo>
                  <a:lnTo>
                    <a:pt x="7978" y="9632"/>
                  </a:lnTo>
                  <a:cubicBezTo>
                    <a:pt x="8002" y="9739"/>
                    <a:pt x="8037" y="9847"/>
                    <a:pt x="8037" y="9954"/>
                  </a:cubicBezTo>
                  <a:lnTo>
                    <a:pt x="8037" y="10954"/>
                  </a:lnTo>
                  <a:cubicBezTo>
                    <a:pt x="8037" y="11037"/>
                    <a:pt x="8109" y="11109"/>
                    <a:pt x="8204" y="11109"/>
                  </a:cubicBezTo>
                  <a:cubicBezTo>
                    <a:pt x="8288" y="11109"/>
                    <a:pt x="8359" y="11037"/>
                    <a:pt x="8359" y="10954"/>
                  </a:cubicBezTo>
                  <a:lnTo>
                    <a:pt x="8359" y="9954"/>
                  </a:lnTo>
                  <a:cubicBezTo>
                    <a:pt x="8335" y="9430"/>
                    <a:pt x="8002" y="8966"/>
                    <a:pt x="7514" y="8811"/>
                  </a:cubicBezTo>
                  <a:lnTo>
                    <a:pt x="5656" y="8156"/>
                  </a:lnTo>
                  <a:cubicBezTo>
                    <a:pt x="5585" y="8120"/>
                    <a:pt x="5537" y="8061"/>
                    <a:pt x="5537" y="7977"/>
                  </a:cubicBezTo>
                  <a:lnTo>
                    <a:pt x="5537" y="7537"/>
                  </a:lnTo>
                  <a:cubicBezTo>
                    <a:pt x="5644" y="7584"/>
                    <a:pt x="5775" y="7620"/>
                    <a:pt x="5894" y="7620"/>
                  </a:cubicBezTo>
                  <a:cubicBezTo>
                    <a:pt x="6371" y="7620"/>
                    <a:pt x="6764" y="7227"/>
                    <a:pt x="6764" y="6751"/>
                  </a:cubicBezTo>
                  <a:lnTo>
                    <a:pt x="6764" y="6691"/>
                  </a:lnTo>
                  <a:cubicBezTo>
                    <a:pt x="6883" y="6572"/>
                    <a:pt x="6942" y="6406"/>
                    <a:pt x="6942" y="6227"/>
                  </a:cubicBezTo>
                  <a:cubicBezTo>
                    <a:pt x="6942" y="5965"/>
                    <a:pt x="6787" y="5727"/>
                    <a:pt x="6549" y="5620"/>
                  </a:cubicBezTo>
                  <a:cubicBezTo>
                    <a:pt x="6549" y="5596"/>
                    <a:pt x="6561" y="5560"/>
                    <a:pt x="6561" y="5537"/>
                  </a:cubicBezTo>
                  <a:lnTo>
                    <a:pt x="6680" y="5537"/>
                  </a:lnTo>
                  <a:cubicBezTo>
                    <a:pt x="7014" y="5537"/>
                    <a:pt x="7275" y="5263"/>
                    <a:pt x="7275" y="4941"/>
                  </a:cubicBezTo>
                  <a:cubicBezTo>
                    <a:pt x="7275" y="4703"/>
                    <a:pt x="7133" y="4489"/>
                    <a:pt x="6942" y="4382"/>
                  </a:cubicBezTo>
                  <a:lnTo>
                    <a:pt x="6942" y="2441"/>
                  </a:lnTo>
                  <a:cubicBezTo>
                    <a:pt x="7252" y="2250"/>
                    <a:pt x="7454" y="1917"/>
                    <a:pt x="7454" y="1548"/>
                  </a:cubicBezTo>
                  <a:cubicBezTo>
                    <a:pt x="7454" y="976"/>
                    <a:pt x="7002" y="512"/>
                    <a:pt x="6430" y="512"/>
                  </a:cubicBezTo>
                  <a:lnTo>
                    <a:pt x="5644" y="512"/>
                  </a:lnTo>
                  <a:cubicBezTo>
                    <a:pt x="5406" y="191"/>
                    <a:pt x="5013" y="0"/>
                    <a:pt x="4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2" name="Google Shape;522;p13"/>
          <p:cNvGrpSpPr/>
          <p:nvPr/>
        </p:nvGrpSpPr>
        <p:grpSpPr>
          <a:xfrm>
            <a:off x="5349253" y="3346936"/>
            <a:ext cx="265922" cy="352693"/>
            <a:chOff x="5349253" y="3346936"/>
            <a:chExt cx="265922" cy="352693"/>
          </a:xfrm>
        </p:grpSpPr>
        <p:sp>
          <p:nvSpPr>
            <p:cNvPr id="523" name="Google Shape;523;p13"/>
            <p:cNvSpPr/>
            <p:nvPr/>
          </p:nvSpPr>
          <p:spPr>
            <a:xfrm>
              <a:off x="5460133" y="3534862"/>
              <a:ext cx="44162" cy="15396"/>
            </a:xfrm>
            <a:custGeom>
              <a:rect b="b" l="l" r="r" t="t"/>
              <a:pathLst>
                <a:path extrusionOk="0" h="486" w="1394">
                  <a:moveTo>
                    <a:pt x="173" y="1"/>
                  </a:moveTo>
                  <a:cubicBezTo>
                    <a:pt x="131" y="1"/>
                    <a:pt x="90" y="16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29" y="486"/>
                    <a:pt x="703" y="486"/>
                  </a:cubicBezTo>
                  <a:cubicBezTo>
                    <a:pt x="965" y="486"/>
                    <a:pt x="1191" y="402"/>
                    <a:pt x="1346" y="260"/>
                  </a:cubicBezTo>
                  <a:cubicBezTo>
                    <a:pt x="1394" y="200"/>
                    <a:pt x="1394" y="105"/>
                    <a:pt x="1310" y="45"/>
                  </a:cubicBezTo>
                  <a:cubicBezTo>
                    <a:pt x="1280" y="16"/>
                    <a:pt x="1242" y="1"/>
                    <a:pt x="1203" y="1"/>
                  </a:cubicBezTo>
                  <a:cubicBezTo>
                    <a:pt x="1164" y="1"/>
                    <a:pt x="1126" y="16"/>
                    <a:pt x="1096" y="45"/>
                  </a:cubicBezTo>
                  <a:cubicBezTo>
                    <a:pt x="1024" y="105"/>
                    <a:pt x="882" y="176"/>
                    <a:pt x="691" y="176"/>
                  </a:cubicBezTo>
                  <a:cubicBezTo>
                    <a:pt x="501" y="176"/>
                    <a:pt x="346" y="105"/>
                    <a:pt x="286" y="45"/>
                  </a:cubicBez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5443153" y="3495927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84" y="512"/>
                    <a:pt x="167" y="512"/>
                  </a:cubicBezTo>
                  <a:cubicBezTo>
                    <a:pt x="251" y="512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5509934" y="3495927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5438242" y="3479707"/>
              <a:ext cx="21162" cy="10201"/>
            </a:xfrm>
            <a:custGeom>
              <a:rect b="b" l="l" r="r" t="t"/>
              <a:pathLst>
                <a:path extrusionOk="0" h="322" w="668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01" y="322"/>
                  </a:lnTo>
                  <a:cubicBezTo>
                    <a:pt x="596" y="322"/>
                    <a:pt x="668" y="250"/>
                    <a:pt x="668" y="155"/>
                  </a:cubicBezTo>
                  <a:cubicBezTo>
                    <a:pt x="668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5504644" y="3479707"/>
              <a:ext cx="21162" cy="10201"/>
            </a:xfrm>
            <a:custGeom>
              <a:rect b="b" l="l" r="r" t="t"/>
              <a:pathLst>
                <a:path extrusionOk="0" h="322" w="668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01" y="322"/>
                  </a:lnTo>
                  <a:cubicBezTo>
                    <a:pt x="596" y="322"/>
                    <a:pt x="667" y="250"/>
                    <a:pt x="667" y="155"/>
                  </a:cubicBezTo>
                  <a:cubicBezTo>
                    <a:pt x="655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5349253" y="3346936"/>
              <a:ext cx="265922" cy="352693"/>
            </a:xfrm>
            <a:custGeom>
              <a:rect b="b" l="l" r="r" t="t"/>
              <a:pathLst>
                <a:path extrusionOk="0" h="11133" w="8394">
                  <a:moveTo>
                    <a:pt x="4179" y="334"/>
                  </a:moveTo>
                  <a:cubicBezTo>
                    <a:pt x="5810" y="334"/>
                    <a:pt x="7156" y="1667"/>
                    <a:pt x="7156" y="3310"/>
                  </a:cubicBezTo>
                  <a:lnTo>
                    <a:pt x="7156" y="3870"/>
                  </a:lnTo>
                  <a:cubicBezTo>
                    <a:pt x="7084" y="3846"/>
                    <a:pt x="7037" y="3846"/>
                    <a:pt x="6977" y="3846"/>
                  </a:cubicBezTo>
                  <a:lnTo>
                    <a:pt x="6953" y="3846"/>
                  </a:lnTo>
                  <a:lnTo>
                    <a:pt x="6953" y="3477"/>
                  </a:lnTo>
                  <a:cubicBezTo>
                    <a:pt x="6953" y="1941"/>
                    <a:pt x="5703" y="691"/>
                    <a:pt x="4179" y="691"/>
                  </a:cubicBezTo>
                  <a:cubicBezTo>
                    <a:pt x="2643" y="691"/>
                    <a:pt x="1393" y="1941"/>
                    <a:pt x="1393" y="3477"/>
                  </a:cubicBezTo>
                  <a:lnTo>
                    <a:pt x="1393" y="3834"/>
                  </a:lnTo>
                  <a:lnTo>
                    <a:pt x="1381" y="3834"/>
                  </a:lnTo>
                  <a:cubicBezTo>
                    <a:pt x="1322" y="3834"/>
                    <a:pt x="1238" y="3846"/>
                    <a:pt x="1203" y="3858"/>
                  </a:cubicBezTo>
                  <a:lnTo>
                    <a:pt x="1203" y="3310"/>
                  </a:lnTo>
                  <a:cubicBezTo>
                    <a:pt x="1203" y="1667"/>
                    <a:pt x="2536" y="334"/>
                    <a:pt x="4179" y="334"/>
                  </a:cubicBezTo>
                  <a:close/>
                  <a:moveTo>
                    <a:pt x="6953" y="4156"/>
                  </a:moveTo>
                  <a:cubicBezTo>
                    <a:pt x="7060" y="4156"/>
                    <a:pt x="7132" y="4251"/>
                    <a:pt x="7132" y="4334"/>
                  </a:cubicBezTo>
                  <a:lnTo>
                    <a:pt x="7132" y="5037"/>
                  </a:lnTo>
                  <a:cubicBezTo>
                    <a:pt x="7156" y="5156"/>
                    <a:pt x="7060" y="5227"/>
                    <a:pt x="6953" y="5227"/>
                  </a:cubicBezTo>
                  <a:lnTo>
                    <a:pt x="6596" y="5227"/>
                  </a:lnTo>
                  <a:lnTo>
                    <a:pt x="6596" y="5215"/>
                  </a:lnTo>
                  <a:lnTo>
                    <a:pt x="6596" y="4156"/>
                  </a:lnTo>
                  <a:close/>
                  <a:moveTo>
                    <a:pt x="1738" y="4168"/>
                  </a:moveTo>
                  <a:lnTo>
                    <a:pt x="1738" y="5239"/>
                  </a:lnTo>
                  <a:lnTo>
                    <a:pt x="1381" y="5239"/>
                  </a:lnTo>
                  <a:cubicBezTo>
                    <a:pt x="1274" y="5239"/>
                    <a:pt x="1203" y="5156"/>
                    <a:pt x="1203" y="5061"/>
                  </a:cubicBezTo>
                  <a:lnTo>
                    <a:pt x="1203" y="4346"/>
                  </a:lnTo>
                  <a:cubicBezTo>
                    <a:pt x="1203" y="4251"/>
                    <a:pt x="1286" y="4168"/>
                    <a:pt x="1381" y="4168"/>
                  </a:cubicBezTo>
                  <a:close/>
                  <a:moveTo>
                    <a:pt x="1203" y="5525"/>
                  </a:moveTo>
                  <a:cubicBezTo>
                    <a:pt x="1262" y="5561"/>
                    <a:pt x="1322" y="5561"/>
                    <a:pt x="1381" y="5561"/>
                  </a:cubicBezTo>
                  <a:lnTo>
                    <a:pt x="1738" y="5561"/>
                  </a:lnTo>
                  <a:cubicBezTo>
                    <a:pt x="1738" y="5692"/>
                    <a:pt x="1715" y="5811"/>
                    <a:pt x="1691" y="5930"/>
                  </a:cubicBezTo>
                  <a:lnTo>
                    <a:pt x="1560" y="5930"/>
                  </a:lnTo>
                  <a:cubicBezTo>
                    <a:pt x="1357" y="5930"/>
                    <a:pt x="1203" y="5763"/>
                    <a:pt x="1203" y="5572"/>
                  </a:cubicBezTo>
                  <a:lnTo>
                    <a:pt x="1203" y="5525"/>
                  </a:lnTo>
                  <a:close/>
                  <a:moveTo>
                    <a:pt x="4200" y="1024"/>
                  </a:moveTo>
                  <a:cubicBezTo>
                    <a:pt x="5536" y="1024"/>
                    <a:pt x="6644" y="2139"/>
                    <a:pt x="6644" y="3489"/>
                  </a:cubicBezTo>
                  <a:lnTo>
                    <a:pt x="6644" y="3846"/>
                  </a:lnTo>
                  <a:lnTo>
                    <a:pt x="6632" y="3846"/>
                  </a:lnTo>
                  <a:lnTo>
                    <a:pt x="6632" y="3822"/>
                  </a:lnTo>
                  <a:cubicBezTo>
                    <a:pt x="6632" y="3667"/>
                    <a:pt x="6560" y="3501"/>
                    <a:pt x="6418" y="3406"/>
                  </a:cubicBezTo>
                  <a:cubicBezTo>
                    <a:pt x="6330" y="3342"/>
                    <a:pt x="6227" y="3316"/>
                    <a:pt x="6126" y="3316"/>
                  </a:cubicBezTo>
                  <a:cubicBezTo>
                    <a:pt x="6075" y="3316"/>
                    <a:pt x="6025" y="3322"/>
                    <a:pt x="5977" y="3334"/>
                  </a:cubicBezTo>
                  <a:cubicBezTo>
                    <a:pt x="5620" y="3441"/>
                    <a:pt x="5263" y="3489"/>
                    <a:pt x="5072" y="3501"/>
                  </a:cubicBezTo>
                  <a:lnTo>
                    <a:pt x="5072" y="2798"/>
                  </a:lnTo>
                  <a:cubicBezTo>
                    <a:pt x="5072" y="2763"/>
                    <a:pt x="5048" y="2691"/>
                    <a:pt x="5013" y="2667"/>
                  </a:cubicBezTo>
                  <a:cubicBezTo>
                    <a:pt x="4983" y="2644"/>
                    <a:pt x="4944" y="2632"/>
                    <a:pt x="4905" y="2632"/>
                  </a:cubicBezTo>
                  <a:cubicBezTo>
                    <a:pt x="4867" y="2632"/>
                    <a:pt x="4828" y="2644"/>
                    <a:pt x="4798" y="2667"/>
                  </a:cubicBezTo>
                  <a:cubicBezTo>
                    <a:pt x="4429" y="2965"/>
                    <a:pt x="3786" y="3263"/>
                    <a:pt x="2941" y="3501"/>
                  </a:cubicBezTo>
                  <a:cubicBezTo>
                    <a:pt x="2846" y="3537"/>
                    <a:pt x="2810" y="3620"/>
                    <a:pt x="2822" y="3691"/>
                  </a:cubicBezTo>
                  <a:cubicBezTo>
                    <a:pt x="2843" y="3775"/>
                    <a:pt x="2919" y="3813"/>
                    <a:pt x="2985" y="3813"/>
                  </a:cubicBezTo>
                  <a:cubicBezTo>
                    <a:pt x="2994" y="3813"/>
                    <a:pt x="3004" y="3812"/>
                    <a:pt x="3012" y="3810"/>
                  </a:cubicBezTo>
                  <a:cubicBezTo>
                    <a:pt x="3739" y="3608"/>
                    <a:pt x="4322" y="3382"/>
                    <a:pt x="4727" y="3108"/>
                  </a:cubicBezTo>
                  <a:lnTo>
                    <a:pt x="4727" y="3667"/>
                  </a:lnTo>
                  <a:cubicBezTo>
                    <a:pt x="4727" y="3751"/>
                    <a:pt x="4798" y="3822"/>
                    <a:pt x="4894" y="3822"/>
                  </a:cubicBezTo>
                  <a:cubicBezTo>
                    <a:pt x="4917" y="3822"/>
                    <a:pt x="5465" y="3822"/>
                    <a:pt x="6048" y="3644"/>
                  </a:cubicBezTo>
                  <a:cubicBezTo>
                    <a:pt x="6063" y="3641"/>
                    <a:pt x="6078" y="3639"/>
                    <a:pt x="6093" y="3639"/>
                  </a:cubicBezTo>
                  <a:cubicBezTo>
                    <a:pt x="6137" y="3639"/>
                    <a:pt x="6179" y="3653"/>
                    <a:pt x="6215" y="3679"/>
                  </a:cubicBezTo>
                  <a:cubicBezTo>
                    <a:pt x="6251" y="3703"/>
                    <a:pt x="6275" y="3763"/>
                    <a:pt x="6275" y="3810"/>
                  </a:cubicBezTo>
                  <a:lnTo>
                    <a:pt x="6275" y="5406"/>
                  </a:lnTo>
                  <a:cubicBezTo>
                    <a:pt x="6227" y="5906"/>
                    <a:pt x="6001" y="6382"/>
                    <a:pt x="5632" y="6739"/>
                  </a:cubicBezTo>
                  <a:cubicBezTo>
                    <a:pt x="5245" y="7104"/>
                    <a:pt x="4746" y="7315"/>
                    <a:pt x="4210" y="7315"/>
                  </a:cubicBezTo>
                  <a:cubicBezTo>
                    <a:pt x="4168" y="7315"/>
                    <a:pt x="4126" y="7313"/>
                    <a:pt x="4084" y="7311"/>
                  </a:cubicBezTo>
                  <a:cubicBezTo>
                    <a:pt x="3548" y="7275"/>
                    <a:pt x="3048" y="7049"/>
                    <a:pt x="2655" y="6644"/>
                  </a:cubicBezTo>
                  <a:cubicBezTo>
                    <a:pt x="2548" y="6525"/>
                    <a:pt x="2453" y="6382"/>
                    <a:pt x="2369" y="6251"/>
                  </a:cubicBezTo>
                  <a:lnTo>
                    <a:pt x="2953" y="6251"/>
                  </a:lnTo>
                  <a:cubicBezTo>
                    <a:pt x="3048" y="6251"/>
                    <a:pt x="3120" y="6180"/>
                    <a:pt x="3120" y="6084"/>
                  </a:cubicBezTo>
                  <a:cubicBezTo>
                    <a:pt x="3120" y="6001"/>
                    <a:pt x="3048" y="5930"/>
                    <a:pt x="2953" y="5930"/>
                  </a:cubicBezTo>
                  <a:lnTo>
                    <a:pt x="2227" y="5930"/>
                  </a:lnTo>
                  <a:cubicBezTo>
                    <a:pt x="2131" y="5692"/>
                    <a:pt x="2096" y="5418"/>
                    <a:pt x="2096" y="5156"/>
                  </a:cubicBezTo>
                  <a:lnTo>
                    <a:pt x="2096" y="4001"/>
                  </a:lnTo>
                  <a:cubicBezTo>
                    <a:pt x="2167" y="3989"/>
                    <a:pt x="2227" y="3977"/>
                    <a:pt x="2298" y="3965"/>
                  </a:cubicBezTo>
                  <a:cubicBezTo>
                    <a:pt x="2393" y="3941"/>
                    <a:pt x="2453" y="3858"/>
                    <a:pt x="2429" y="3763"/>
                  </a:cubicBezTo>
                  <a:cubicBezTo>
                    <a:pt x="2418" y="3687"/>
                    <a:pt x="2347" y="3630"/>
                    <a:pt x="2263" y="3630"/>
                  </a:cubicBezTo>
                  <a:cubicBezTo>
                    <a:pt x="2255" y="3630"/>
                    <a:pt x="2247" y="3631"/>
                    <a:pt x="2238" y="3632"/>
                  </a:cubicBezTo>
                  <a:cubicBezTo>
                    <a:pt x="2072" y="3667"/>
                    <a:pt x="1917" y="3703"/>
                    <a:pt x="1738" y="3739"/>
                  </a:cubicBezTo>
                  <a:lnTo>
                    <a:pt x="1738" y="3501"/>
                  </a:lnTo>
                  <a:cubicBezTo>
                    <a:pt x="1738" y="2143"/>
                    <a:pt x="2822" y="1024"/>
                    <a:pt x="4179" y="1024"/>
                  </a:cubicBezTo>
                  <a:cubicBezTo>
                    <a:pt x="4186" y="1024"/>
                    <a:pt x="4193" y="1024"/>
                    <a:pt x="4200" y="1024"/>
                  </a:cubicBezTo>
                  <a:close/>
                  <a:moveTo>
                    <a:pt x="2000" y="6251"/>
                  </a:moveTo>
                  <a:cubicBezTo>
                    <a:pt x="2107" y="6477"/>
                    <a:pt x="2238" y="6680"/>
                    <a:pt x="2417" y="6870"/>
                  </a:cubicBezTo>
                  <a:cubicBezTo>
                    <a:pt x="2584" y="7049"/>
                    <a:pt x="2762" y="7192"/>
                    <a:pt x="2965" y="7311"/>
                  </a:cubicBezTo>
                  <a:lnTo>
                    <a:pt x="2965" y="7858"/>
                  </a:lnTo>
                  <a:cubicBezTo>
                    <a:pt x="2965" y="8085"/>
                    <a:pt x="2822" y="8299"/>
                    <a:pt x="2608" y="8370"/>
                  </a:cubicBezTo>
                  <a:lnTo>
                    <a:pt x="1691" y="8692"/>
                  </a:lnTo>
                  <a:cubicBezTo>
                    <a:pt x="1536" y="7882"/>
                    <a:pt x="1691" y="7311"/>
                    <a:pt x="1846" y="6727"/>
                  </a:cubicBezTo>
                  <a:cubicBezTo>
                    <a:pt x="1893" y="6585"/>
                    <a:pt x="1941" y="6418"/>
                    <a:pt x="1965" y="6251"/>
                  </a:cubicBezTo>
                  <a:close/>
                  <a:moveTo>
                    <a:pt x="6382" y="6239"/>
                  </a:moveTo>
                  <a:cubicBezTo>
                    <a:pt x="6406" y="6406"/>
                    <a:pt x="6453" y="6549"/>
                    <a:pt x="6489" y="6715"/>
                  </a:cubicBezTo>
                  <a:cubicBezTo>
                    <a:pt x="6656" y="7311"/>
                    <a:pt x="6810" y="7858"/>
                    <a:pt x="6656" y="8692"/>
                  </a:cubicBezTo>
                  <a:lnTo>
                    <a:pt x="5739" y="8370"/>
                  </a:lnTo>
                  <a:cubicBezTo>
                    <a:pt x="5525" y="8299"/>
                    <a:pt x="5382" y="8085"/>
                    <a:pt x="5382" y="7858"/>
                  </a:cubicBezTo>
                  <a:lnTo>
                    <a:pt x="5382" y="7323"/>
                  </a:lnTo>
                  <a:cubicBezTo>
                    <a:pt x="5536" y="7227"/>
                    <a:pt x="5703" y="7120"/>
                    <a:pt x="5858" y="6966"/>
                  </a:cubicBezTo>
                  <a:cubicBezTo>
                    <a:pt x="6084" y="6763"/>
                    <a:pt x="6263" y="6513"/>
                    <a:pt x="6382" y="6239"/>
                  </a:cubicBezTo>
                  <a:close/>
                  <a:moveTo>
                    <a:pt x="4179" y="0"/>
                  </a:moveTo>
                  <a:cubicBezTo>
                    <a:pt x="2346" y="0"/>
                    <a:pt x="869" y="1477"/>
                    <a:pt x="869" y="3310"/>
                  </a:cubicBezTo>
                  <a:lnTo>
                    <a:pt x="869" y="5572"/>
                  </a:lnTo>
                  <a:cubicBezTo>
                    <a:pt x="869" y="5942"/>
                    <a:pt x="1179" y="6251"/>
                    <a:pt x="1548" y="6251"/>
                  </a:cubicBezTo>
                  <a:lnTo>
                    <a:pt x="1631" y="6251"/>
                  </a:lnTo>
                  <a:cubicBezTo>
                    <a:pt x="1596" y="6394"/>
                    <a:pt x="1572" y="6513"/>
                    <a:pt x="1524" y="6644"/>
                  </a:cubicBezTo>
                  <a:cubicBezTo>
                    <a:pt x="1357" y="7251"/>
                    <a:pt x="1179" y="7882"/>
                    <a:pt x="1369" y="8799"/>
                  </a:cubicBezTo>
                  <a:lnTo>
                    <a:pt x="810" y="8990"/>
                  </a:lnTo>
                  <a:cubicBezTo>
                    <a:pt x="333" y="9156"/>
                    <a:pt x="0" y="9621"/>
                    <a:pt x="0" y="10144"/>
                  </a:cubicBezTo>
                  <a:lnTo>
                    <a:pt x="0" y="10978"/>
                  </a:lnTo>
                  <a:cubicBezTo>
                    <a:pt x="0" y="11061"/>
                    <a:pt x="83" y="11133"/>
                    <a:pt x="167" y="11133"/>
                  </a:cubicBezTo>
                  <a:cubicBezTo>
                    <a:pt x="262" y="11133"/>
                    <a:pt x="333" y="11061"/>
                    <a:pt x="333" y="10978"/>
                  </a:cubicBezTo>
                  <a:lnTo>
                    <a:pt x="333" y="10144"/>
                  </a:lnTo>
                  <a:cubicBezTo>
                    <a:pt x="333" y="9978"/>
                    <a:pt x="381" y="9823"/>
                    <a:pt x="453" y="9692"/>
                  </a:cubicBezTo>
                  <a:lnTo>
                    <a:pt x="1226" y="10347"/>
                  </a:lnTo>
                  <a:cubicBezTo>
                    <a:pt x="1345" y="10454"/>
                    <a:pt x="1417" y="10597"/>
                    <a:pt x="1417" y="10752"/>
                  </a:cubicBezTo>
                  <a:lnTo>
                    <a:pt x="1417" y="10954"/>
                  </a:lnTo>
                  <a:cubicBezTo>
                    <a:pt x="1417" y="11049"/>
                    <a:pt x="1488" y="11121"/>
                    <a:pt x="1584" y="11121"/>
                  </a:cubicBezTo>
                  <a:cubicBezTo>
                    <a:pt x="1667" y="11121"/>
                    <a:pt x="1750" y="11049"/>
                    <a:pt x="1750" y="10954"/>
                  </a:cubicBezTo>
                  <a:lnTo>
                    <a:pt x="1750" y="10764"/>
                  </a:lnTo>
                  <a:cubicBezTo>
                    <a:pt x="1750" y="10514"/>
                    <a:pt x="1643" y="10275"/>
                    <a:pt x="1453" y="10109"/>
                  </a:cubicBezTo>
                  <a:lnTo>
                    <a:pt x="679" y="9454"/>
                  </a:lnTo>
                  <a:cubicBezTo>
                    <a:pt x="750" y="9394"/>
                    <a:pt x="834" y="9347"/>
                    <a:pt x="929" y="9311"/>
                  </a:cubicBezTo>
                  <a:lnTo>
                    <a:pt x="2500" y="8751"/>
                  </a:lnTo>
                  <a:cubicBezTo>
                    <a:pt x="2679" y="9525"/>
                    <a:pt x="3381" y="10097"/>
                    <a:pt x="4191" y="10097"/>
                  </a:cubicBezTo>
                  <a:cubicBezTo>
                    <a:pt x="4465" y="10097"/>
                    <a:pt x="4739" y="10037"/>
                    <a:pt x="4977" y="9906"/>
                  </a:cubicBezTo>
                  <a:cubicBezTo>
                    <a:pt x="5048" y="9859"/>
                    <a:pt x="5084" y="9763"/>
                    <a:pt x="5048" y="9680"/>
                  </a:cubicBezTo>
                  <a:cubicBezTo>
                    <a:pt x="5013" y="9628"/>
                    <a:pt x="4959" y="9595"/>
                    <a:pt x="4896" y="9595"/>
                  </a:cubicBezTo>
                  <a:cubicBezTo>
                    <a:pt x="4872" y="9595"/>
                    <a:pt x="4848" y="9599"/>
                    <a:pt x="4822" y="9609"/>
                  </a:cubicBezTo>
                  <a:cubicBezTo>
                    <a:pt x="4632" y="9704"/>
                    <a:pt x="4405" y="9752"/>
                    <a:pt x="4191" y="9752"/>
                  </a:cubicBezTo>
                  <a:cubicBezTo>
                    <a:pt x="3512" y="9752"/>
                    <a:pt x="2941" y="9275"/>
                    <a:pt x="2822" y="8632"/>
                  </a:cubicBezTo>
                  <a:cubicBezTo>
                    <a:pt x="3120" y="8501"/>
                    <a:pt x="3310" y="8192"/>
                    <a:pt x="3310" y="7858"/>
                  </a:cubicBezTo>
                  <a:lnTo>
                    <a:pt x="3310" y="7477"/>
                  </a:lnTo>
                  <a:cubicBezTo>
                    <a:pt x="3548" y="7585"/>
                    <a:pt x="3810" y="7644"/>
                    <a:pt x="4084" y="7644"/>
                  </a:cubicBezTo>
                  <a:lnTo>
                    <a:pt x="4203" y="7644"/>
                  </a:lnTo>
                  <a:cubicBezTo>
                    <a:pt x="4501" y="7644"/>
                    <a:pt x="4798" y="7585"/>
                    <a:pt x="5084" y="7477"/>
                  </a:cubicBezTo>
                  <a:lnTo>
                    <a:pt x="5084" y="7847"/>
                  </a:lnTo>
                  <a:cubicBezTo>
                    <a:pt x="5084" y="8180"/>
                    <a:pt x="5275" y="8490"/>
                    <a:pt x="5572" y="8620"/>
                  </a:cubicBezTo>
                  <a:cubicBezTo>
                    <a:pt x="5525" y="8811"/>
                    <a:pt x="5453" y="9013"/>
                    <a:pt x="5322" y="9168"/>
                  </a:cubicBezTo>
                  <a:cubicBezTo>
                    <a:pt x="5263" y="9252"/>
                    <a:pt x="5275" y="9347"/>
                    <a:pt x="5346" y="9394"/>
                  </a:cubicBezTo>
                  <a:cubicBezTo>
                    <a:pt x="5382" y="9406"/>
                    <a:pt x="5406" y="9430"/>
                    <a:pt x="5453" y="9430"/>
                  </a:cubicBezTo>
                  <a:cubicBezTo>
                    <a:pt x="5501" y="9430"/>
                    <a:pt x="5560" y="9394"/>
                    <a:pt x="5584" y="9371"/>
                  </a:cubicBezTo>
                  <a:cubicBezTo>
                    <a:pt x="5715" y="9168"/>
                    <a:pt x="5822" y="8966"/>
                    <a:pt x="5882" y="8728"/>
                  </a:cubicBezTo>
                  <a:lnTo>
                    <a:pt x="7465" y="9275"/>
                  </a:lnTo>
                  <a:cubicBezTo>
                    <a:pt x="7561" y="9311"/>
                    <a:pt x="7656" y="9371"/>
                    <a:pt x="7727" y="9430"/>
                  </a:cubicBezTo>
                  <a:lnTo>
                    <a:pt x="6965" y="10085"/>
                  </a:lnTo>
                  <a:cubicBezTo>
                    <a:pt x="6775" y="10240"/>
                    <a:pt x="6668" y="10478"/>
                    <a:pt x="6668" y="10740"/>
                  </a:cubicBezTo>
                  <a:lnTo>
                    <a:pt x="6668" y="10942"/>
                  </a:lnTo>
                  <a:cubicBezTo>
                    <a:pt x="6668" y="11037"/>
                    <a:pt x="6751" y="11109"/>
                    <a:pt x="6834" y="11109"/>
                  </a:cubicBezTo>
                  <a:cubicBezTo>
                    <a:pt x="6930" y="11109"/>
                    <a:pt x="7001" y="11037"/>
                    <a:pt x="7001" y="10942"/>
                  </a:cubicBezTo>
                  <a:lnTo>
                    <a:pt x="7001" y="10764"/>
                  </a:lnTo>
                  <a:cubicBezTo>
                    <a:pt x="7001" y="10621"/>
                    <a:pt x="7072" y="10466"/>
                    <a:pt x="7191" y="10359"/>
                  </a:cubicBezTo>
                  <a:lnTo>
                    <a:pt x="7953" y="9704"/>
                  </a:lnTo>
                  <a:cubicBezTo>
                    <a:pt x="8025" y="9847"/>
                    <a:pt x="8073" y="9990"/>
                    <a:pt x="8073" y="10144"/>
                  </a:cubicBezTo>
                  <a:lnTo>
                    <a:pt x="8073" y="10978"/>
                  </a:lnTo>
                  <a:cubicBezTo>
                    <a:pt x="8073" y="11061"/>
                    <a:pt x="8144" y="11133"/>
                    <a:pt x="8239" y="11133"/>
                  </a:cubicBezTo>
                  <a:cubicBezTo>
                    <a:pt x="8323" y="11133"/>
                    <a:pt x="8394" y="11061"/>
                    <a:pt x="8394" y="10978"/>
                  </a:cubicBezTo>
                  <a:lnTo>
                    <a:pt x="8394" y="10144"/>
                  </a:lnTo>
                  <a:cubicBezTo>
                    <a:pt x="8346" y="9633"/>
                    <a:pt x="8013" y="9168"/>
                    <a:pt x="7537" y="8990"/>
                  </a:cubicBezTo>
                  <a:lnTo>
                    <a:pt x="6977" y="8799"/>
                  </a:lnTo>
                  <a:cubicBezTo>
                    <a:pt x="7156" y="7882"/>
                    <a:pt x="6989" y="7251"/>
                    <a:pt x="6822" y="6644"/>
                  </a:cubicBezTo>
                  <a:cubicBezTo>
                    <a:pt x="6739" y="6287"/>
                    <a:pt x="6632" y="5942"/>
                    <a:pt x="6608" y="5561"/>
                  </a:cubicBezTo>
                  <a:lnTo>
                    <a:pt x="6977" y="5561"/>
                  </a:lnTo>
                  <a:cubicBezTo>
                    <a:pt x="7251" y="5561"/>
                    <a:pt x="7477" y="5334"/>
                    <a:pt x="7477" y="5049"/>
                  </a:cubicBezTo>
                  <a:lnTo>
                    <a:pt x="7477" y="3310"/>
                  </a:lnTo>
                  <a:cubicBezTo>
                    <a:pt x="7477" y="1489"/>
                    <a:pt x="6001" y="0"/>
                    <a:pt x="4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9" name="Google Shape;529;p13"/>
          <p:cNvGrpSpPr/>
          <p:nvPr/>
        </p:nvGrpSpPr>
        <p:grpSpPr>
          <a:xfrm>
            <a:off x="4907159" y="3346936"/>
            <a:ext cx="264845" cy="354214"/>
            <a:chOff x="4907159" y="3346936"/>
            <a:chExt cx="264845" cy="354214"/>
          </a:xfrm>
        </p:grpSpPr>
        <p:sp>
          <p:nvSpPr>
            <p:cNvPr id="530" name="Google Shape;530;p13"/>
            <p:cNvSpPr/>
            <p:nvPr/>
          </p:nvSpPr>
          <p:spPr>
            <a:xfrm>
              <a:off x="5015061" y="3556752"/>
              <a:ext cx="43402" cy="15777"/>
            </a:xfrm>
            <a:custGeom>
              <a:rect b="b" l="l" r="r" t="t"/>
              <a:pathLst>
                <a:path extrusionOk="0" h="498" w="137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1" y="402"/>
                    <a:pt x="1346" y="271"/>
                  </a:cubicBezTo>
                  <a:cubicBezTo>
                    <a:pt x="1369" y="212"/>
                    <a:pt x="1369" y="104"/>
                    <a:pt x="1310" y="45"/>
                  </a:cubicBezTo>
                  <a:cubicBezTo>
                    <a:pt x="1280" y="15"/>
                    <a:pt x="1241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81" y="188"/>
                    <a:pt x="691" y="188"/>
                  </a:cubicBezTo>
                  <a:cubicBezTo>
                    <a:pt x="500" y="188"/>
                    <a:pt x="345" y="104"/>
                    <a:pt x="286" y="45"/>
                  </a:cubicBez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4907159" y="3346936"/>
              <a:ext cx="264845" cy="354214"/>
            </a:xfrm>
            <a:custGeom>
              <a:rect b="b" l="l" r="r" t="t"/>
              <a:pathLst>
                <a:path extrusionOk="0" h="11181" w="8360">
                  <a:moveTo>
                    <a:pt x="4240" y="334"/>
                  </a:moveTo>
                  <a:cubicBezTo>
                    <a:pt x="4418" y="334"/>
                    <a:pt x="4597" y="405"/>
                    <a:pt x="4716" y="560"/>
                  </a:cubicBezTo>
                  <a:lnTo>
                    <a:pt x="5287" y="1227"/>
                  </a:lnTo>
                  <a:cubicBezTo>
                    <a:pt x="5311" y="1274"/>
                    <a:pt x="5335" y="1310"/>
                    <a:pt x="5335" y="1358"/>
                  </a:cubicBezTo>
                  <a:cubicBezTo>
                    <a:pt x="5335" y="1405"/>
                    <a:pt x="5299" y="1465"/>
                    <a:pt x="5252" y="1489"/>
                  </a:cubicBezTo>
                  <a:lnTo>
                    <a:pt x="5156" y="1584"/>
                  </a:lnTo>
                  <a:lnTo>
                    <a:pt x="5013" y="1310"/>
                  </a:lnTo>
                  <a:cubicBezTo>
                    <a:pt x="4979" y="1259"/>
                    <a:pt x="4926" y="1219"/>
                    <a:pt x="4864" y="1219"/>
                  </a:cubicBezTo>
                  <a:cubicBezTo>
                    <a:pt x="4840" y="1219"/>
                    <a:pt x="4814" y="1225"/>
                    <a:pt x="4787" y="1239"/>
                  </a:cubicBezTo>
                  <a:cubicBezTo>
                    <a:pt x="4716" y="1286"/>
                    <a:pt x="4668" y="1370"/>
                    <a:pt x="4716" y="1465"/>
                  </a:cubicBezTo>
                  <a:lnTo>
                    <a:pt x="5549" y="3156"/>
                  </a:lnTo>
                  <a:lnTo>
                    <a:pt x="2573" y="3156"/>
                  </a:lnTo>
                  <a:lnTo>
                    <a:pt x="3680" y="703"/>
                  </a:lnTo>
                  <a:cubicBezTo>
                    <a:pt x="3787" y="477"/>
                    <a:pt x="4001" y="334"/>
                    <a:pt x="4240" y="334"/>
                  </a:cubicBezTo>
                  <a:close/>
                  <a:moveTo>
                    <a:pt x="5799" y="3453"/>
                  </a:moveTo>
                  <a:cubicBezTo>
                    <a:pt x="5799" y="3453"/>
                    <a:pt x="5823" y="3453"/>
                    <a:pt x="5823" y="3477"/>
                  </a:cubicBezTo>
                  <a:lnTo>
                    <a:pt x="5823" y="3834"/>
                  </a:lnTo>
                  <a:lnTo>
                    <a:pt x="5466" y="3834"/>
                  </a:lnTo>
                  <a:cubicBezTo>
                    <a:pt x="5371" y="3834"/>
                    <a:pt x="5299" y="3906"/>
                    <a:pt x="5299" y="3989"/>
                  </a:cubicBezTo>
                  <a:cubicBezTo>
                    <a:pt x="5299" y="4084"/>
                    <a:pt x="5371" y="4156"/>
                    <a:pt x="5466" y="4156"/>
                  </a:cubicBezTo>
                  <a:lnTo>
                    <a:pt x="5942" y="4156"/>
                  </a:lnTo>
                  <a:lnTo>
                    <a:pt x="7585" y="5049"/>
                  </a:lnTo>
                  <a:lnTo>
                    <a:pt x="537" y="5049"/>
                  </a:lnTo>
                  <a:lnTo>
                    <a:pt x="2192" y="4156"/>
                  </a:lnTo>
                  <a:lnTo>
                    <a:pt x="4763" y="4156"/>
                  </a:lnTo>
                  <a:cubicBezTo>
                    <a:pt x="4847" y="4156"/>
                    <a:pt x="4930" y="4084"/>
                    <a:pt x="4930" y="3989"/>
                  </a:cubicBezTo>
                  <a:cubicBezTo>
                    <a:pt x="4930" y="3906"/>
                    <a:pt x="4847" y="3834"/>
                    <a:pt x="4763" y="3834"/>
                  </a:cubicBezTo>
                  <a:lnTo>
                    <a:pt x="2311" y="3834"/>
                  </a:lnTo>
                  <a:lnTo>
                    <a:pt x="2311" y="3477"/>
                  </a:lnTo>
                  <a:cubicBezTo>
                    <a:pt x="2311" y="3477"/>
                    <a:pt x="2311" y="3453"/>
                    <a:pt x="2323" y="3453"/>
                  </a:cubicBezTo>
                  <a:close/>
                  <a:moveTo>
                    <a:pt x="6621" y="5394"/>
                  </a:moveTo>
                  <a:cubicBezTo>
                    <a:pt x="6776" y="5394"/>
                    <a:pt x="6895" y="5513"/>
                    <a:pt x="6895" y="5656"/>
                  </a:cubicBezTo>
                  <a:cubicBezTo>
                    <a:pt x="6883" y="5811"/>
                    <a:pt x="6752" y="5930"/>
                    <a:pt x="6609" y="5930"/>
                  </a:cubicBezTo>
                  <a:lnTo>
                    <a:pt x="6502" y="5930"/>
                  </a:lnTo>
                  <a:lnTo>
                    <a:pt x="6502" y="5918"/>
                  </a:lnTo>
                  <a:cubicBezTo>
                    <a:pt x="6502" y="5823"/>
                    <a:pt x="6430" y="5751"/>
                    <a:pt x="6347" y="5751"/>
                  </a:cubicBezTo>
                  <a:cubicBezTo>
                    <a:pt x="6252" y="5751"/>
                    <a:pt x="6180" y="5823"/>
                    <a:pt x="6180" y="5918"/>
                  </a:cubicBezTo>
                  <a:cubicBezTo>
                    <a:pt x="6180" y="7073"/>
                    <a:pt x="5240" y="8013"/>
                    <a:pt x="4085" y="8013"/>
                  </a:cubicBezTo>
                  <a:cubicBezTo>
                    <a:pt x="2918" y="8013"/>
                    <a:pt x="1977" y="7073"/>
                    <a:pt x="1977" y="5918"/>
                  </a:cubicBezTo>
                  <a:cubicBezTo>
                    <a:pt x="1977" y="5823"/>
                    <a:pt x="1906" y="5751"/>
                    <a:pt x="1823" y="5751"/>
                  </a:cubicBezTo>
                  <a:cubicBezTo>
                    <a:pt x="1727" y="5751"/>
                    <a:pt x="1656" y="5823"/>
                    <a:pt x="1656" y="5918"/>
                  </a:cubicBezTo>
                  <a:lnTo>
                    <a:pt x="1656" y="5930"/>
                  </a:lnTo>
                  <a:lnTo>
                    <a:pt x="1549" y="5930"/>
                  </a:lnTo>
                  <a:cubicBezTo>
                    <a:pt x="1406" y="5930"/>
                    <a:pt x="1287" y="5811"/>
                    <a:pt x="1287" y="5656"/>
                  </a:cubicBezTo>
                  <a:cubicBezTo>
                    <a:pt x="1287" y="5513"/>
                    <a:pt x="1406" y="5394"/>
                    <a:pt x="1549" y="5394"/>
                  </a:cubicBezTo>
                  <a:lnTo>
                    <a:pt x="2870" y="5394"/>
                  </a:lnTo>
                  <a:lnTo>
                    <a:pt x="2870" y="5632"/>
                  </a:lnTo>
                  <a:cubicBezTo>
                    <a:pt x="2870" y="5715"/>
                    <a:pt x="2954" y="5799"/>
                    <a:pt x="3037" y="5799"/>
                  </a:cubicBezTo>
                  <a:cubicBezTo>
                    <a:pt x="3132" y="5799"/>
                    <a:pt x="3204" y="5715"/>
                    <a:pt x="3204" y="5632"/>
                  </a:cubicBezTo>
                  <a:lnTo>
                    <a:pt x="3204" y="5394"/>
                  </a:lnTo>
                  <a:lnTo>
                    <a:pt x="4978" y="5394"/>
                  </a:lnTo>
                  <a:lnTo>
                    <a:pt x="4978" y="5632"/>
                  </a:lnTo>
                  <a:cubicBezTo>
                    <a:pt x="4978" y="5715"/>
                    <a:pt x="5049" y="5799"/>
                    <a:pt x="5133" y="5799"/>
                  </a:cubicBezTo>
                  <a:cubicBezTo>
                    <a:pt x="5228" y="5799"/>
                    <a:pt x="5299" y="5715"/>
                    <a:pt x="5299" y="5632"/>
                  </a:cubicBezTo>
                  <a:lnTo>
                    <a:pt x="5299" y="5394"/>
                  </a:lnTo>
                  <a:close/>
                  <a:moveTo>
                    <a:pt x="6537" y="6251"/>
                  </a:moveTo>
                  <a:cubicBezTo>
                    <a:pt x="6561" y="6596"/>
                    <a:pt x="6657" y="7525"/>
                    <a:pt x="6537" y="8549"/>
                  </a:cubicBezTo>
                  <a:lnTo>
                    <a:pt x="6323" y="8549"/>
                  </a:lnTo>
                  <a:cubicBezTo>
                    <a:pt x="6299" y="8549"/>
                    <a:pt x="6252" y="8549"/>
                    <a:pt x="6228" y="8561"/>
                  </a:cubicBezTo>
                  <a:cubicBezTo>
                    <a:pt x="6061" y="8418"/>
                    <a:pt x="5704" y="8120"/>
                    <a:pt x="5514" y="7882"/>
                  </a:cubicBezTo>
                  <a:cubicBezTo>
                    <a:pt x="6026" y="7501"/>
                    <a:pt x="6383" y="6930"/>
                    <a:pt x="6478" y="6251"/>
                  </a:cubicBezTo>
                  <a:close/>
                  <a:moveTo>
                    <a:pt x="4954" y="8180"/>
                  </a:moveTo>
                  <a:lnTo>
                    <a:pt x="4954" y="8561"/>
                  </a:lnTo>
                  <a:cubicBezTo>
                    <a:pt x="4954" y="8632"/>
                    <a:pt x="4966" y="8692"/>
                    <a:pt x="4990" y="8775"/>
                  </a:cubicBezTo>
                  <a:lnTo>
                    <a:pt x="4442" y="9037"/>
                  </a:lnTo>
                  <a:cubicBezTo>
                    <a:pt x="4347" y="8954"/>
                    <a:pt x="4216" y="8894"/>
                    <a:pt x="4073" y="8894"/>
                  </a:cubicBezTo>
                  <a:cubicBezTo>
                    <a:pt x="3942" y="8894"/>
                    <a:pt x="3811" y="8954"/>
                    <a:pt x="3716" y="9037"/>
                  </a:cubicBezTo>
                  <a:lnTo>
                    <a:pt x="3168" y="8775"/>
                  </a:lnTo>
                  <a:cubicBezTo>
                    <a:pt x="3180" y="8716"/>
                    <a:pt x="3204" y="8632"/>
                    <a:pt x="3204" y="8561"/>
                  </a:cubicBezTo>
                  <a:lnTo>
                    <a:pt x="3204" y="8180"/>
                  </a:lnTo>
                  <a:cubicBezTo>
                    <a:pt x="3466" y="8275"/>
                    <a:pt x="3763" y="8335"/>
                    <a:pt x="4073" y="8335"/>
                  </a:cubicBezTo>
                  <a:cubicBezTo>
                    <a:pt x="4394" y="8335"/>
                    <a:pt x="4692" y="8275"/>
                    <a:pt x="4954" y="8180"/>
                  </a:cubicBezTo>
                  <a:close/>
                  <a:moveTo>
                    <a:pt x="5287" y="8097"/>
                  </a:moveTo>
                  <a:cubicBezTo>
                    <a:pt x="5478" y="8335"/>
                    <a:pt x="5775" y="8597"/>
                    <a:pt x="5942" y="8728"/>
                  </a:cubicBezTo>
                  <a:cubicBezTo>
                    <a:pt x="5883" y="8811"/>
                    <a:pt x="5835" y="8930"/>
                    <a:pt x="5835" y="9049"/>
                  </a:cubicBezTo>
                  <a:lnTo>
                    <a:pt x="5835" y="9132"/>
                  </a:lnTo>
                  <a:lnTo>
                    <a:pt x="5645" y="9049"/>
                  </a:lnTo>
                  <a:cubicBezTo>
                    <a:pt x="5430" y="8978"/>
                    <a:pt x="5287" y="8775"/>
                    <a:pt x="5287" y="8549"/>
                  </a:cubicBezTo>
                  <a:lnTo>
                    <a:pt x="5287" y="8097"/>
                  </a:lnTo>
                  <a:close/>
                  <a:moveTo>
                    <a:pt x="2870" y="8132"/>
                  </a:moveTo>
                  <a:lnTo>
                    <a:pt x="2870" y="8561"/>
                  </a:lnTo>
                  <a:cubicBezTo>
                    <a:pt x="2870" y="8787"/>
                    <a:pt x="2727" y="8990"/>
                    <a:pt x="2513" y="9073"/>
                  </a:cubicBezTo>
                  <a:lnTo>
                    <a:pt x="2323" y="9144"/>
                  </a:lnTo>
                  <a:lnTo>
                    <a:pt x="2323" y="9073"/>
                  </a:lnTo>
                  <a:cubicBezTo>
                    <a:pt x="2323" y="8954"/>
                    <a:pt x="2275" y="8847"/>
                    <a:pt x="2216" y="8751"/>
                  </a:cubicBezTo>
                  <a:cubicBezTo>
                    <a:pt x="2382" y="8620"/>
                    <a:pt x="2680" y="8370"/>
                    <a:pt x="2870" y="8132"/>
                  </a:cubicBezTo>
                  <a:close/>
                  <a:moveTo>
                    <a:pt x="1823" y="8871"/>
                  </a:moveTo>
                  <a:cubicBezTo>
                    <a:pt x="1918" y="8871"/>
                    <a:pt x="2001" y="8966"/>
                    <a:pt x="2001" y="9049"/>
                  </a:cubicBezTo>
                  <a:cubicBezTo>
                    <a:pt x="2001" y="9144"/>
                    <a:pt x="1918" y="9228"/>
                    <a:pt x="1823" y="9228"/>
                  </a:cubicBezTo>
                  <a:lnTo>
                    <a:pt x="1644" y="9228"/>
                  </a:lnTo>
                  <a:cubicBezTo>
                    <a:pt x="1537" y="9228"/>
                    <a:pt x="1465" y="9144"/>
                    <a:pt x="1465" y="9049"/>
                  </a:cubicBezTo>
                  <a:cubicBezTo>
                    <a:pt x="1465" y="8966"/>
                    <a:pt x="1549" y="8871"/>
                    <a:pt x="1644" y="8871"/>
                  </a:cubicBezTo>
                  <a:close/>
                  <a:moveTo>
                    <a:pt x="6526" y="8871"/>
                  </a:moveTo>
                  <a:cubicBezTo>
                    <a:pt x="6621" y="8871"/>
                    <a:pt x="6704" y="8966"/>
                    <a:pt x="6704" y="9049"/>
                  </a:cubicBezTo>
                  <a:cubicBezTo>
                    <a:pt x="6704" y="9144"/>
                    <a:pt x="6621" y="9228"/>
                    <a:pt x="6526" y="9228"/>
                  </a:cubicBezTo>
                  <a:lnTo>
                    <a:pt x="6347" y="9228"/>
                  </a:lnTo>
                  <a:cubicBezTo>
                    <a:pt x="6240" y="9228"/>
                    <a:pt x="6156" y="9144"/>
                    <a:pt x="6156" y="9049"/>
                  </a:cubicBezTo>
                  <a:cubicBezTo>
                    <a:pt x="6156" y="8966"/>
                    <a:pt x="6252" y="8871"/>
                    <a:pt x="6347" y="8871"/>
                  </a:cubicBezTo>
                  <a:close/>
                  <a:moveTo>
                    <a:pt x="4073" y="9228"/>
                  </a:moveTo>
                  <a:cubicBezTo>
                    <a:pt x="4180" y="9228"/>
                    <a:pt x="4263" y="9323"/>
                    <a:pt x="4263" y="9406"/>
                  </a:cubicBezTo>
                  <a:cubicBezTo>
                    <a:pt x="4263" y="9502"/>
                    <a:pt x="4180" y="9585"/>
                    <a:pt x="4073" y="9585"/>
                  </a:cubicBezTo>
                  <a:cubicBezTo>
                    <a:pt x="3978" y="9585"/>
                    <a:pt x="3894" y="9502"/>
                    <a:pt x="3894" y="9406"/>
                  </a:cubicBezTo>
                  <a:cubicBezTo>
                    <a:pt x="3894" y="9323"/>
                    <a:pt x="3990" y="9228"/>
                    <a:pt x="4073" y="9228"/>
                  </a:cubicBezTo>
                  <a:close/>
                  <a:moveTo>
                    <a:pt x="4299" y="0"/>
                  </a:moveTo>
                  <a:cubicBezTo>
                    <a:pt x="3930" y="0"/>
                    <a:pt x="3585" y="227"/>
                    <a:pt x="3442" y="572"/>
                  </a:cubicBezTo>
                  <a:lnTo>
                    <a:pt x="2299" y="3156"/>
                  </a:lnTo>
                  <a:cubicBezTo>
                    <a:pt x="2156" y="3203"/>
                    <a:pt x="2073" y="3322"/>
                    <a:pt x="2073" y="3465"/>
                  </a:cubicBezTo>
                  <a:lnTo>
                    <a:pt x="2073" y="3906"/>
                  </a:lnTo>
                  <a:lnTo>
                    <a:pt x="311" y="4834"/>
                  </a:lnTo>
                  <a:cubicBezTo>
                    <a:pt x="191" y="4894"/>
                    <a:pt x="132" y="5037"/>
                    <a:pt x="180" y="5168"/>
                  </a:cubicBezTo>
                  <a:cubicBezTo>
                    <a:pt x="215" y="5299"/>
                    <a:pt x="334" y="5370"/>
                    <a:pt x="465" y="5370"/>
                  </a:cubicBezTo>
                  <a:lnTo>
                    <a:pt x="1108" y="5370"/>
                  </a:lnTo>
                  <a:cubicBezTo>
                    <a:pt x="1061" y="5453"/>
                    <a:pt x="1049" y="5549"/>
                    <a:pt x="1049" y="5644"/>
                  </a:cubicBezTo>
                  <a:cubicBezTo>
                    <a:pt x="1049" y="5882"/>
                    <a:pt x="1180" y="6084"/>
                    <a:pt x="1382" y="6180"/>
                  </a:cubicBezTo>
                  <a:cubicBezTo>
                    <a:pt x="1382" y="6239"/>
                    <a:pt x="1370" y="6311"/>
                    <a:pt x="1358" y="6418"/>
                  </a:cubicBezTo>
                  <a:cubicBezTo>
                    <a:pt x="1346" y="6501"/>
                    <a:pt x="1418" y="6585"/>
                    <a:pt x="1501" y="6596"/>
                  </a:cubicBezTo>
                  <a:lnTo>
                    <a:pt x="1513" y="6596"/>
                  </a:lnTo>
                  <a:cubicBezTo>
                    <a:pt x="1608" y="6596"/>
                    <a:pt x="1668" y="6537"/>
                    <a:pt x="1680" y="6442"/>
                  </a:cubicBezTo>
                  <a:cubicBezTo>
                    <a:pt x="1680" y="6370"/>
                    <a:pt x="1692" y="6299"/>
                    <a:pt x="1692" y="6251"/>
                  </a:cubicBezTo>
                  <a:lnTo>
                    <a:pt x="1751" y="6251"/>
                  </a:lnTo>
                  <a:cubicBezTo>
                    <a:pt x="1846" y="6906"/>
                    <a:pt x="2204" y="7489"/>
                    <a:pt x="2727" y="7870"/>
                  </a:cubicBezTo>
                  <a:cubicBezTo>
                    <a:pt x="2549" y="8120"/>
                    <a:pt x="2168" y="8430"/>
                    <a:pt x="1989" y="8561"/>
                  </a:cubicBezTo>
                  <a:cubicBezTo>
                    <a:pt x="1965" y="8561"/>
                    <a:pt x="1918" y="8549"/>
                    <a:pt x="1894" y="8549"/>
                  </a:cubicBezTo>
                  <a:lnTo>
                    <a:pt x="1680" y="8549"/>
                  </a:lnTo>
                  <a:cubicBezTo>
                    <a:pt x="1632" y="8097"/>
                    <a:pt x="1608" y="7620"/>
                    <a:pt x="1620" y="7144"/>
                  </a:cubicBezTo>
                  <a:cubicBezTo>
                    <a:pt x="1620" y="7061"/>
                    <a:pt x="1549" y="6977"/>
                    <a:pt x="1454" y="6977"/>
                  </a:cubicBezTo>
                  <a:cubicBezTo>
                    <a:pt x="1370" y="6977"/>
                    <a:pt x="1299" y="7061"/>
                    <a:pt x="1299" y="7144"/>
                  </a:cubicBezTo>
                  <a:cubicBezTo>
                    <a:pt x="1275" y="7680"/>
                    <a:pt x="1311" y="8204"/>
                    <a:pt x="1370" y="8680"/>
                  </a:cubicBezTo>
                  <a:cubicBezTo>
                    <a:pt x="1263" y="8763"/>
                    <a:pt x="1203" y="8906"/>
                    <a:pt x="1203" y="9061"/>
                  </a:cubicBezTo>
                  <a:cubicBezTo>
                    <a:pt x="1203" y="9216"/>
                    <a:pt x="1275" y="9359"/>
                    <a:pt x="1382" y="9454"/>
                  </a:cubicBezTo>
                  <a:lnTo>
                    <a:pt x="1382" y="9513"/>
                  </a:lnTo>
                  <a:lnTo>
                    <a:pt x="799" y="9716"/>
                  </a:lnTo>
                  <a:cubicBezTo>
                    <a:pt x="322" y="9883"/>
                    <a:pt x="1" y="10347"/>
                    <a:pt x="1" y="10871"/>
                  </a:cubicBezTo>
                  <a:lnTo>
                    <a:pt x="1" y="11002"/>
                  </a:lnTo>
                  <a:cubicBezTo>
                    <a:pt x="1" y="11097"/>
                    <a:pt x="72" y="11168"/>
                    <a:pt x="168" y="11168"/>
                  </a:cubicBezTo>
                  <a:cubicBezTo>
                    <a:pt x="251" y="11168"/>
                    <a:pt x="322" y="11097"/>
                    <a:pt x="322" y="11002"/>
                  </a:cubicBezTo>
                  <a:lnTo>
                    <a:pt x="322" y="10871"/>
                  </a:lnTo>
                  <a:cubicBezTo>
                    <a:pt x="322" y="10502"/>
                    <a:pt x="561" y="10156"/>
                    <a:pt x="918" y="10037"/>
                  </a:cubicBezTo>
                  <a:lnTo>
                    <a:pt x="1394" y="9871"/>
                  </a:lnTo>
                  <a:lnTo>
                    <a:pt x="1394" y="11002"/>
                  </a:lnTo>
                  <a:cubicBezTo>
                    <a:pt x="1394" y="11097"/>
                    <a:pt x="1477" y="11168"/>
                    <a:pt x="1561" y="11168"/>
                  </a:cubicBezTo>
                  <a:cubicBezTo>
                    <a:pt x="1656" y="11168"/>
                    <a:pt x="1727" y="11097"/>
                    <a:pt x="1727" y="11002"/>
                  </a:cubicBezTo>
                  <a:lnTo>
                    <a:pt x="1727" y="9609"/>
                  </a:lnTo>
                  <a:lnTo>
                    <a:pt x="1977" y="9609"/>
                  </a:lnTo>
                  <a:cubicBezTo>
                    <a:pt x="2096" y="9823"/>
                    <a:pt x="2466" y="10502"/>
                    <a:pt x="2620" y="11049"/>
                  </a:cubicBezTo>
                  <a:cubicBezTo>
                    <a:pt x="2632" y="11121"/>
                    <a:pt x="2704" y="11168"/>
                    <a:pt x="2787" y="11168"/>
                  </a:cubicBezTo>
                  <a:lnTo>
                    <a:pt x="2823" y="11168"/>
                  </a:lnTo>
                  <a:cubicBezTo>
                    <a:pt x="2918" y="11145"/>
                    <a:pt x="2966" y="11061"/>
                    <a:pt x="2942" y="10978"/>
                  </a:cubicBezTo>
                  <a:cubicBezTo>
                    <a:pt x="2811" y="10454"/>
                    <a:pt x="2501" y="9859"/>
                    <a:pt x="2335" y="9549"/>
                  </a:cubicBezTo>
                  <a:lnTo>
                    <a:pt x="2727" y="9406"/>
                  </a:lnTo>
                  <a:cubicBezTo>
                    <a:pt x="2882" y="9347"/>
                    <a:pt x="3037" y="9252"/>
                    <a:pt x="3144" y="9097"/>
                  </a:cubicBezTo>
                  <a:lnTo>
                    <a:pt x="3680" y="9359"/>
                  </a:lnTo>
                  <a:lnTo>
                    <a:pt x="3680" y="9442"/>
                  </a:lnTo>
                  <a:cubicBezTo>
                    <a:pt x="3680" y="9656"/>
                    <a:pt x="3823" y="9859"/>
                    <a:pt x="4013" y="9930"/>
                  </a:cubicBezTo>
                  <a:lnTo>
                    <a:pt x="4013" y="11014"/>
                  </a:lnTo>
                  <a:cubicBezTo>
                    <a:pt x="4013" y="11109"/>
                    <a:pt x="4097" y="11180"/>
                    <a:pt x="4180" y="11180"/>
                  </a:cubicBezTo>
                  <a:cubicBezTo>
                    <a:pt x="4275" y="11180"/>
                    <a:pt x="4347" y="11109"/>
                    <a:pt x="4347" y="11014"/>
                  </a:cubicBezTo>
                  <a:lnTo>
                    <a:pt x="4347" y="9930"/>
                  </a:lnTo>
                  <a:cubicBezTo>
                    <a:pt x="4549" y="9859"/>
                    <a:pt x="4692" y="9680"/>
                    <a:pt x="4692" y="9442"/>
                  </a:cubicBezTo>
                  <a:lnTo>
                    <a:pt x="4692" y="9359"/>
                  </a:lnTo>
                  <a:lnTo>
                    <a:pt x="5228" y="9097"/>
                  </a:lnTo>
                  <a:cubicBezTo>
                    <a:pt x="5323" y="9228"/>
                    <a:pt x="5466" y="9347"/>
                    <a:pt x="5645" y="9406"/>
                  </a:cubicBezTo>
                  <a:lnTo>
                    <a:pt x="6026" y="9549"/>
                  </a:lnTo>
                  <a:cubicBezTo>
                    <a:pt x="5859" y="9847"/>
                    <a:pt x="5549" y="10454"/>
                    <a:pt x="5418" y="10978"/>
                  </a:cubicBezTo>
                  <a:cubicBezTo>
                    <a:pt x="5406" y="11061"/>
                    <a:pt x="5442" y="11157"/>
                    <a:pt x="5537" y="11168"/>
                  </a:cubicBezTo>
                  <a:lnTo>
                    <a:pt x="5585" y="11168"/>
                  </a:lnTo>
                  <a:cubicBezTo>
                    <a:pt x="5656" y="11168"/>
                    <a:pt x="5716" y="11121"/>
                    <a:pt x="5740" y="11049"/>
                  </a:cubicBezTo>
                  <a:cubicBezTo>
                    <a:pt x="5883" y="10502"/>
                    <a:pt x="6252" y="9811"/>
                    <a:pt x="6383" y="9609"/>
                  </a:cubicBezTo>
                  <a:lnTo>
                    <a:pt x="6633" y="9609"/>
                  </a:lnTo>
                  <a:lnTo>
                    <a:pt x="6633" y="11002"/>
                  </a:lnTo>
                  <a:cubicBezTo>
                    <a:pt x="6633" y="11097"/>
                    <a:pt x="6716" y="11168"/>
                    <a:pt x="6799" y="11168"/>
                  </a:cubicBezTo>
                  <a:cubicBezTo>
                    <a:pt x="6895" y="11168"/>
                    <a:pt x="6966" y="11097"/>
                    <a:pt x="6966" y="11002"/>
                  </a:cubicBezTo>
                  <a:lnTo>
                    <a:pt x="6966" y="9871"/>
                  </a:lnTo>
                  <a:lnTo>
                    <a:pt x="7442" y="10037"/>
                  </a:lnTo>
                  <a:cubicBezTo>
                    <a:pt x="7800" y="10156"/>
                    <a:pt x="8038" y="10502"/>
                    <a:pt x="8038" y="10871"/>
                  </a:cubicBezTo>
                  <a:lnTo>
                    <a:pt x="8038" y="11002"/>
                  </a:lnTo>
                  <a:cubicBezTo>
                    <a:pt x="8038" y="11097"/>
                    <a:pt x="8109" y="11168"/>
                    <a:pt x="8204" y="11168"/>
                  </a:cubicBezTo>
                  <a:cubicBezTo>
                    <a:pt x="8288" y="11168"/>
                    <a:pt x="8359" y="11097"/>
                    <a:pt x="8359" y="11002"/>
                  </a:cubicBezTo>
                  <a:lnTo>
                    <a:pt x="8359" y="10871"/>
                  </a:lnTo>
                  <a:cubicBezTo>
                    <a:pt x="8240" y="10323"/>
                    <a:pt x="7919" y="9871"/>
                    <a:pt x="7442" y="9692"/>
                  </a:cubicBezTo>
                  <a:lnTo>
                    <a:pt x="6859" y="9490"/>
                  </a:lnTo>
                  <a:lnTo>
                    <a:pt x="6859" y="9430"/>
                  </a:lnTo>
                  <a:cubicBezTo>
                    <a:pt x="6966" y="9335"/>
                    <a:pt x="7038" y="9192"/>
                    <a:pt x="7038" y="9037"/>
                  </a:cubicBezTo>
                  <a:cubicBezTo>
                    <a:pt x="7038" y="8894"/>
                    <a:pt x="6978" y="8751"/>
                    <a:pt x="6883" y="8656"/>
                  </a:cubicBezTo>
                  <a:cubicBezTo>
                    <a:pt x="7014" y="7525"/>
                    <a:pt x="6918" y="6513"/>
                    <a:pt x="6895" y="6168"/>
                  </a:cubicBezTo>
                  <a:cubicBezTo>
                    <a:pt x="7085" y="6061"/>
                    <a:pt x="7216" y="5870"/>
                    <a:pt x="7216" y="5632"/>
                  </a:cubicBezTo>
                  <a:cubicBezTo>
                    <a:pt x="7216" y="5525"/>
                    <a:pt x="7192" y="5442"/>
                    <a:pt x="7157" y="5358"/>
                  </a:cubicBezTo>
                  <a:lnTo>
                    <a:pt x="7800" y="5358"/>
                  </a:lnTo>
                  <a:cubicBezTo>
                    <a:pt x="7931" y="5358"/>
                    <a:pt x="8038" y="5275"/>
                    <a:pt x="8085" y="5156"/>
                  </a:cubicBezTo>
                  <a:cubicBezTo>
                    <a:pt x="8109" y="5025"/>
                    <a:pt x="8050" y="4894"/>
                    <a:pt x="7942" y="4822"/>
                  </a:cubicBezTo>
                  <a:lnTo>
                    <a:pt x="6192" y="3894"/>
                  </a:lnTo>
                  <a:lnTo>
                    <a:pt x="6192" y="3477"/>
                  </a:lnTo>
                  <a:cubicBezTo>
                    <a:pt x="6192" y="3322"/>
                    <a:pt x="6109" y="3203"/>
                    <a:pt x="5966" y="3156"/>
                  </a:cubicBezTo>
                  <a:lnTo>
                    <a:pt x="5335" y="1870"/>
                  </a:lnTo>
                  <a:lnTo>
                    <a:pt x="5490" y="1751"/>
                  </a:lnTo>
                  <a:cubicBezTo>
                    <a:pt x="5609" y="1655"/>
                    <a:pt x="5680" y="1536"/>
                    <a:pt x="5704" y="1393"/>
                  </a:cubicBezTo>
                  <a:cubicBezTo>
                    <a:pt x="5716" y="1251"/>
                    <a:pt x="5668" y="1108"/>
                    <a:pt x="5585" y="1000"/>
                  </a:cubicBezTo>
                  <a:lnTo>
                    <a:pt x="5013" y="334"/>
                  </a:lnTo>
                  <a:cubicBezTo>
                    <a:pt x="4835" y="119"/>
                    <a:pt x="4573" y="0"/>
                    <a:pt x="4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2" name="Google Shape;532;p13"/>
          <p:cNvGrpSpPr/>
          <p:nvPr/>
        </p:nvGrpSpPr>
        <p:grpSpPr>
          <a:xfrm>
            <a:off x="8048421" y="3334486"/>
            <a:ext cx="276503" cy="369674"/>
            <a:chOff x="8048421" y="3334486"/>
            <a:chExt cx="276503" cy="369674"/>
          </a:xfrm>
        </p:grpSpPr>
        <p:sp>
          <p:nvSpPr>
            <p:cNvPr id="533" name="Google Shape;533;p13"/>
            <p:cNvSpPr/>
            <p:nvPr/>
          </p:nvSpPr>
          <p:spPr>
            <a:xfrm>
              <a:off x="8146471" y="3456327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4" y="84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8215501" y="3456327"/>
              <a:ext cx="10961" cy="16252"/>
            </a:xfrm>
            <a:custGeom>
              <a:rect b="b" l="l" r="r" t="t"/>
              <a:pathLst>
                <a:path extrusionOk="0" h="513" w="346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84" y="512"/>
                    <a:pt x="167" y="512"/>
                  </a:cubicBezTo>
                  <a:cubicBezTo>
                    <a:pt x="263" y="512"/>
                    <a:pt x="334" y="441"/>
                    <a:pt x="334" y="345"/>
                  </a:cubicBezTo>
                  <a:lnTo>
                    <a:pt x="334" y="167"/>
                  </a:lnTo>
                  <a:cubicBezTo>
                    <a:pt x="346" y="84"/>
                    <a:pt x="27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8048421" y="3334486"/>
              <a:ext cx="276503" cy="369674"/>
            </a:xfrm>
            <a:custGeom>
              <a:rect b="b" l="l" r="r" t="t"/>
              <a:pathLst>
                <a:path extrusionOk="0" h="11669" w="8728">
                  <a:moveTo>
                    <a:pt x="4322" y="334"/>
                  </a:moveTo>
                  <a:cubicBezTo>
                    <a:pt x="4703" y="334"/>
                    <a:pt x="5084" y="417"/>
                    <a:pt x="5441" y="548"/>
                  </a:cubicBezTo>
                  <a:cubicBezTo>
                    <a:pt x="5179" y="655"/>
                    <a:pt x="4953" y="786"/>
                    <a:pt x="4787" y="953"/>
                  </a:cubicBezTo>
                  <a:cubicBezTo>
                    <a:pt x="4679" y="810"/>
                    <a:pt x="4536" y="727"/>
                    <a:pt x="4358" y="727"/>
                  </a:cubicBezTo>
                  <a:cubicBezTo>
                    <a:pt x="4179" y="727"/>
                    <a:pt x="4013" y="810"/>
                    <a:pt x="3917" y="953"/>
                  </a:cubicBezTo>
                  <a:cubicBezTo>
                    <a:pt x="3739" y="774"/>
                    <a:pt x="3501" y="620"/>
                    <a:pt x="3239" y="536"/>
                  </a:cubicBezTo>
                  <a:cubicBezTo>
                    <a:pt x="3584" y="417"/>
                    <a:pt x="3953" y="334"/>
                    <a:pt x="4322" y="334"/>
                  </a:cubicBezTo>
                  <a:close/>
                  <a:moveTo>
                    <a:pt x="6151" y="749"/>
                  </a:moveTo>
                  <a:cubicBezTo>
                    <a:pt x="6261" y="749"/>
                    <a:pt x="6366" y="761"/>
                    <a:pt x="6465" y="786"/>
                  </a:cubicBezTo>
                  <a:cubicBezTo>
                    <a:pt x="6322" y="965"/>
                    <a:pt x="6072" y="1108"/>
                    <a:pt x="5787" y="1203"/>
                  </a:cubicBezTo>
                  <a:cubicBezTo>
                    <a:pt x="5617" y="1253"/>
                    <a:pt x="5443" y="1281"/>
                    <a:pt x="5282" y="1281"/>
                  </a:cubicBezTo>
                  <a:cubicBezTo>
                    <a:pt x="5172" y="1281"/>
                    <a:pt x="5069" y="1268"/>
                    <a:pt x="4977" y="1239"/>
                  </a:cubicBezTo>
                  <a:cubicBezTo>
                    <a:pt x="5132" y="1060"/>
                    <a:pt x="5382" y="917"/>
                    <a:pt x="5668" y="822"/>
                  </a:cubicBezTo>
                  <a:cubicBezTo>
                    <a:pt x="5834" y="773"/>
                    <a:pt x="5997" y="749"/>
                    <a:pt x="6151" y="749"/>
                  </a:cubicBezTo>
                  <a:close/>
                  <a:moveTo>
                    <a:pt x="2542" y="750"/>
                  </a:moveTo>
                  <a:cubicBezTo>
                    <a:pt x="2703" y="750"/>
                    <a:pt x="2878" y="777"/>
                    <a:pt x="3048" y="834"/>
                  </a:cubicBezTo>
                  <a:cubicBezTo>
                    <a:pt x="3334" y="917"/>
                    <a:pt x="3584" y="1072"/>
                    <a:pt x="3727" y="1251"/>
                  </a:cubicBezTo>
                  <a:cubicBezTo>
                    <a:pt x="3646" y="1273"/>
                    <a:pt x="3553" y="1284"/>
                    <a:pt x="3454" y="1284"/>
                  </a:cubicBezTo>
                  <a:cubicBezTo>
                    <a:pt x="3290" y="1284"/>
                    <a:pt x="3107" y="1255"/>
                    <a:pt x="2929" y="1203"/>
                  </a:cubicBezTo>
                  <a:cubicBezTo>
                    <a:pt x="2643" y="1108"/>
                    <a:pt x="2393" y="965"/>
                    <a:pt x="2239" y="786"/>
                  </a:cubicBezTo>
                  <a:cubicBezTo>
                    <a:pt x="2330" y="762"/>
                    <a:pt x="2433" y="750"/>
                    <a:pt x="2542" y="750"/>
                  </a:cubicBezTo>
                  <a:close/>
                  <a:moveTo>
                    <a:pt x="4358" y="1072"/>
                  </a:moveTo>
                  <a:cubicBezTo>
                    <a:pt x="4465" y="1072"/>
                    <a:pt x="4548" y="1155"/>
                    <a:pt x="4548" y="1263"/>
                  </a:cubicBezTo>
                  <a:cubicBezTo>
                    <a:pt x="4548" y="1370"/>
                    <a:pt x="4465" y="1453"/>
                    <a:pt x="4358" y="1453"/>
                  </a:cubicBezTo>
                  <a:cubicBezTo>
                    <a:pt x="4251" y="1453"/>
                    <a:pt x="4167" y="1370"/>
                    <a:pt x="4167" y="1263"/>
                  </a:cubicBezTo>
                  <a:cubicBezTo>
                    <a:pt x="4167" y="1155"/>
                    <a:pt x="4251" y="1072"/>
                    <a:pt x="4358" y="1072"/>
                  </a:cubicBezTo>
                  <a:close/>
                  <a:moveTo>
                    <a:pt x="2203" y="1167"/>
                  </a:moveTo>
                  <a:cubicBezTo>
                    <a:pt x="2381" y="1322"/>
                    <a:pt x="2620" y="1441"/>
                    <a:pt x="2870" y="1524"/>
                  </a:cubicBezTo>
                  <a:cubicBezTo>
                    <a:pt x="3072" y="1584"/>
                    <a:pt x="3286" y="1620"/>
                    <a:pt x="3477" y="1620"/>
                  </a:cubicBezTo>
                  <a:cubicBezTo>
                    <a:pt x="3644" y="1620"/>
                    <a:pt x="3810" y="1584"/>
                    <a:pt x="3953" y="1548"/>
                  </a:cubicBezTo>
                  <a:cubicBezTo>
                    <a:pt x="4048" y="1691"/>
                    <a:pt x="4227" y="1798"/>
                    <a:pt x="4417" y="1798"/>
                  </a:cubicBezTo>
                  <a:cubicBezTo>
                    <a:pt x="4608" y="1798"/>
                    <a:pt x="4775" y="1691"/>
                    <a:pt x="4882" y="1548"/>
                  </a:cubicBezTo>
                  <a:cubicBezTo>
                    <a:pt x="5013" y="1584"/>
                    <a:pt x="5179" y="1620"/>
                    <a:pt x="5358" y="1620"/>
                  </a:cubicBezTo>
                  <a:cubicBezTo>
                    <a:pt x="5549" y="1620"/>
                    <a:pt x="5751" y="1584"/>
                    <a:pt x="5965" y="1524"/>
                  </a:cubicBezTo>
                  <a:cubicBezTo>
                    <a:pt x="6203" y="1453"/>
                    <a:pt x="6430" y="1334"/>
                    <a:pt x="6608" y="1203"/>
                  </a:cubicBezTo>
                  <a:cubicBezTo>
                    <a:pt x="7287" y="1810"/>
                    <a:pt x="7704" y="2656"/>
                    <a:pt x="7763" y="3549"/>
                  </a:cubicBezTo>
                  <a:lnTo>
                    <a:pt x="7930" y="6370"/>
                  </a:lnTo>
                  <a:cubicBezTo>
                    <a:pt x="7977" y="7120"/>
                    <a:pt x="7775" y="7870"/>
                    <a:pt x="7358" y="8490"/>
                  </a:cubicBezTo>
                  <a:lnTo>
                    <a:pt x="5989" y="8037"/>
                  </a:lnTo>
                  <a:cubicBezTo>
                    <a:pt x="5775" y="7954"/>
                    <a:pt x="5620" y="7740"/>
                    <a:pt x="5620" y="7513"/>
                  </a:cubicBezTo>
                  <a:lnTo>
                    <a:pt x="5620" y="6763"/>
                  </a:lnTo>
                  <a:cubicBezTo>
                    <a:pt x="6287" y="6382"/>
                    <a:pt x="6763" y="5715"/>
                    <a:pt x="6870" y="4906"/>
                  </a:cubicBezTo>
                  <a:lnTo>
                    <a:pt x="7001" y="4906"/>
                  </a:lnTo>
                  <a:cubicBezTo>
                    <a:pt x="7346" y="4906"/>
                    <a:pt x="7632" y="4620"/>
                    <a:pt x="7632" y="4287"/>
                  </a:cubicBezTo>
                  <a:cubicBezTo>
                    <a:pt x="7632" y="3941"/>
                    <a:pt x="7346" y="3656"/>
                    <a:pt x="7001" y="3656"/>
                  </a:cubicBezTo>
                  <a:lnTo>
                    <a:pt x="6918" y="3656"/>
                  </a:lnTo>
                  <a:cubicBezTo>
                    <a:pt x="6811" y="3656"/>
                    <a:pt x="6727" y="3560"/>
                    <a:pt x="6727" y="3465"/>
                  </a:cubicBezTo>
                  <a:cubicBezTo>
                    <a:pt x="6727" y="2656"/>
                    <a:pt x="6072" y="2013"/>
                    <a:pt x="5275" y="2013"/>
                  </a:cubicBezTo>
                  <a:cubicBezTo>
                    <a:pt x="5191" y="2013"/>
                    <a:pt x="5120" y="2096"/>
                    <a:pt x="5120" y="2179"/>
                  </a:cubicBezTo>
                  <a:cubicBezTo>
                    <a:pt x="5120" y="2275"/>
                    <a:pt x="5191" y="2346"/>
                    <a:pt x="5275" y="2346"/>
                  </a:cubicBezTo>
                  <a:cubicBezTo>
                    <a:pt x="5894" y="2346"/>
                    <a:pt x="6382" y="2834"/>
                    <a:pt x="6382" y="3453"/>
                  </a:cubicBezTo>
                  <a:cubicBezTo>
                    <a:pt x="6382" y="3751"/>
                    <a:pt x="6620" y="3989"/>
                    <a:pt x="6918" y="3989"/>
                  </a:cubicBezTo>
                  <a:lnTo>
                    <a:pt x="7001" y="3989"/>
                  </a:lnTo>
                  <a:cubicBezTo>
                    <a:pt x="7168" y="3989"/>
                    <a:pt x="7287" y="4120"/>
                    <a:pt x="7287" y="4263"/>
                  </a:cubicBezTo>
                  <a:cubicBezTo>
                    <a:pt x="7287" y="4418"/>
                    <a:pt x="7156" y="4549"/>
                    <a:pt x="7001" y="4549"/>
                  </a:cubicBezTo>
                  <a:lnTo>
                    <a:pt x="6906" y="4549"/>
                  </a:lnTo>
                  <a:lnTo>
                    <a:pt x="6906" y="4537"/>
                  </a:lnTo>
                  <a:cubicBezTo>
                    <a:pt x="6906" y="4441"/>
                    <a:pt x="6822" y="4370"/>
                    <a:pt x="6739" y="4370"/>
                  </a:cubicBezTo>
                  <a:cubicBezTo>
                    <a:pt x="6644" y="4370"/>
                    <a:pt x="6572" y="4441"/>
                    <a:pt x="6572" y="4537"/>
                  </a:cubicBezTo>
                  <a:cubicBezTo>
                    <a:pt x="6572" y="5751"/>
                    <a:pt x="5596" y="6739"/>
                    <a:pt x="4370" y="6739"/>
                  </a:cubicBezTo>
                  <a:cubicBezTo>
                    <a:pt x="3155" y="6739"/>
                    <a:pt x="2167" y="5751"/>
                    <a:pt x="2167" y="4537"/>
                  </a:cubicBezTo>
                  <a:cubicBezTo>
                    <a:pt x="2167" y="4441"/>
                    <a:pt x="2096" y="4370"/>
                    <a:pt x="2000" y="4370"/>
                  </a:cubicBezTo>
                  <a:cubicBezTo>
                    <a:pt x="1917" y="4370"/>
                    <a:pt x="1846" y="4441"/>
                    <a:pt x="1846" y="4537"/>
                  </a:cubicBezTo>
                  <a:lnTo>
                    <a:pt x="1846" y="4549"/>
                  </a:lnTo>
                  <a:lnTo>
                    <a:pt x="1739" y="4549"/>
                  </a:lnTo>
                  <a:cubicBezTo>
                    <a:pt x="1572" y="4549"/>
                    <a:pt x="1453" y="4418"/>
                    <a:pt x="1453" y="4263"/>
                  </a:cubicBezTo>
                  <a:cubicBezTo>
                    <a:pt x="1453" y="4120"/>
                    <a:pt x="1584" y="3989"/>
                    <a:pt x="1739" y="3989"/>
                  </a:cubicBezTo>
                  <a:lnTo>
                    <a:pt x="1822" y="3989"/>
                  </a:lnTo>
                  <a:cubicBezTo>
                    <a:pt x="2120" y="3989"/>
                    <a:pt x="2358" y="3751"/>
                    <a:pt x="2358" y="3453"/>
                  </a:cubicBezTo>
                  <a:cubicBezTo>
                    <a:pt x="2358" y="2834"/>
                    <a:pt x="2858" y="2346"/>
                    <a:pt x="3465" y="2346"/>
                  </a:cubicBezTo>
                  <a:lnTo>
                    <a:pt x="4560" y="2346"/>
                  </a:lnTo>
                  <a:cubicBezTo>
                    <a:pt x="4656" y="2346"/>
                    <a:pt x="4727" y="2275"/>
                    <a:pt x="4727" y="2179"/>
                  </a:cubicBezTo>
                  <a:cubicBezTo>
                    <a:pt x="4727" y="2096"/>
                    <a:pt x="4656" y="2013"/>
                    <a:pt x="4560" y="2013"/>
                  </a:cubicBezTo>
                  <a:lnTo>
                    <a:pt x="3465" y="2013"/>
                  </a:lnTo>
                  <a:cubicBezTo>
                    <a:pt x="2655" y="2013"/>
                    <a:pt x="2024" y="2667"/>
                    <a:pt x="2024" y="3465"/>
                  </a:cubicBezTo>
                  <a:cubicBezTo>
                    <a:pt x="2024" y="3572"/>
                    <a:pt x="1929" y="3656"/>
                    <a:pt x="1822" y="3656"/>
                  </a:cubicBezTo>
                  <a:lnTo>
                    <a:pt x="1739" y="3656"/>
                  </a:lnTo>
                  <a:cubicBezTo>
                    <a:pt x="1393" y="3656"/>
                    <a:pt x="1107" y="3941"/>
                    <a:pt x="1107" y="4287"/>
                  </a:cubicBezTo>
                  <a:cubicBezTo>
                    <a:pt x="1107" y="4620"/>
                    <a:pt x="1393" y="4906"/>
                    <a:pt x="1739" y="4906"/>
                  </a:cubicBezTo>
                  <a:lnTo>
                    <a:pt x="1869" y="4906"/>
                  </a:lnTo>
                  <a:cubicBezTo>
                    <a:pt x="1977" y="5692"/>
                    <a:pt x="2465" y="6382"/>
                    <a:pt x="3120" y="6763"/>
                  </a:cubicBezTo>
                  <a:lnTo>
                    <a:pt x="3120" y="7513"/>
                  </a:lnTo>
                  <a:cubicBezTo>
                    <a:pt x="3120" y="7751"/>
                    <a:pt x="2977" y="7954"/>
                    <a:pt x="2751" y="8037"/>
                  </a:cubicBezTo>
                  <a:lnTo>
                    <a:pt x="1488" y="8478"/>
                  </a:lnTo>
                  <a:cubicBezTo>
                    <a:pt x="1072" y="7859"/>
                    <a:pt x="869" y="7108"/>
                    <a:pt x="917" y="6346"/>
                  </a:cubicBezTo>
                  <a:lnTo>
                    <a:pt x="1084" y="3465"/>
                  </a:lnTo>
                  <a:cubicBezTo>
                    <a:pt x="1131" y="2584"/>
                    <a:pt x="1548" y="1751"/>
                    <a:pt x="2203" y="1167"/>
                  </a:cubicBezTo>
                  <a:close/>
                  <a:moveTo>
                    <a:pt x="4346" y="0"/>
                  </a:moveTo>
                  <a:cubicBezTo>
                    <a:pt x="3763" y="0"/>
                    <a:pt x="3179" y="143"/>
                    <a:pt x="2679" y="417"/>
                  </a:cubicBezTo>
                  <a:cubicBezTo>
                    <a:pt x="2631" y="413"/>
                    <a:pt x="2583" y="411"/>
                    <a:pt x="2536" y="411"/>
                  </a:cubicBezTo>
                  <a:cubicBezTo>
                    <a:pt x="2303" y="411"/>
                    <a:pt x="2085" y="459"/>
                    <a:pt x="1917" y="548"/>
                  </a:cubicBezTo>
                  <a:cubicBezTo>
                    <a:pt x="1846" y="584"/>
                    <a:pt x="1798" y="691"/>
                    <a:pt x="1846" y="774"/>
                  </a:cubicBezTo>
                  <a:cubicBezTo>
                    <a:pt x="1869" y="810"/>
                    <a:pt x="1905" y="870"/>
                    <a:pt x="1929" y="917"/>
                  </a:cubicBezTo>
                  <a:cubicBezTo>
                    <a:pt x="1215" y="1560"/>
                    <a:pt x="774" y="2465"/>
                    <a:pt x="715" y="3429"/>
                  </a:cubicBezTo>
                  <a:lnTo>
                    <a:pt x="548" y="6323"/>
                  </a:lnTo>
                  <a:cubicBezTo>
                    <a:pt x="500" y="7120"/>
                    <a:pt x="691" y="7918"/>
                    <a:pt x="1131" y="8585"/>
                  </a:cubicBezTo>
                  <a:lnTo>
                    <a:pt x="846" y="8692"/>
                  </a:lnTo>
                  <a:cubicBezTo>
                    <a:pt x="334" y="8871"/>
                    <a:pt x="0" y="9347"/>
                    <a:pt x="0" y="9883"/>
                  </a:cubicBezTo>
                  <a:lnTo>
                    <a:pt x="0" y="11466"/>
                  </a:lnTo>
                  <a:cubicBezTo>
                    <a:pt x="0" y="11561"/>
                    <a:pt x="72" y="11633"/>
                    <a:pt x="155" y="11633"/>
                  </a:cubicBezTo>
                  <a:cubicBezTo>
                    <a:pt x="250" y="11633"/>
                    <a:pt x="322" y="11561"/>
                    <a:pt x="322" y="11466"/>
                  </a:cubicBezTo>
                  <a:lnTo>
                    <a:pt x="322" y="9883"/>
                  </a:lnTo>
                  <a:cubicBezTo>
                    <a:pt x="322" y="9490"/>
                    <a:pt x="572" y="9133"/>
                    <a:pt x="929" y="9002"/>
                  </a:cubicBezTo>
                  <a:lnTo>
                    <a:pt x="1941" y="8644"/>
                  </a:lnTo>
                  <a:cubicBezTo>
                    <a:pt x="2036" y="8835"/>
                    <a:pt x="2167" y="9002"/>
                    <a:pt x="2310" y="9168"/>
                  </a:cubicBezTo>
                  <a:cubicBezTo>
                    <a:pt x="2346" y="9192"/>
                    <a:pt x="2393" y="9228"/>
                    <a:pt x="2429" y="9228"/>
                  </a:cubicBezTo>
                  <a:cubicBezTo>
                    <a:pt x="2477" y="9228"/>
                    <a:pt x="2524" y="9204"/>
                    <a:pt x="2548" y="9180"/>
                  </a:cubicBezTo>
                  <a:cubicBezTo>
                    <a:pt x="2631" y="9121"/>
                    <a:pt x="2631" y="9002"/>
                    <a:pt x="2548" y="8942"/>
                  </a:cubicBezTo>
                  <a:cubicBezTo>
                    <a:pt x="2429" y="8823"/>
                    <a:pt x="2346" y="8692"/>
                    <a:pt x="2250" y="8537"/>
                  </a:cubicBezTo>
                  <a:lnTo>
                    <a:pt x="2810" y="8347"/>
                  </a:lnTo>
                  <a:cubicBezTo>
                    <a:pt x="3167" y="8216"/>
                    <a:pt x="3405" y="7882"/>
                    <a:pt x="3405" y="7501"/>
                  </a:cubicBezTo>
                  <a:lnTo>
                    <a:pt x="3405" y="6918"/>
                  </a:lnTo>
                  <a:cubicBezTo>
                    <a:pt x="3679" y="7037"/>
                    <a:pt x="4001" y="7097"/>
                    <a:pt x="4322" y="7097"/>
                  </a:cubicBezTo>
                  <a:cubicBezTo>
                    <a:pt x="4656" y="7097"/>
                    <a:pt x="4965" y="7037"/>
                    <a:pt x="5251" y="6918"/>
                  </a:cubicBezTo>
                  <a:lnTo>
                    <a:pt x="5251" y="7501"/>
                  </a:lnTo>
                  <a:cubicBezTo>
                    <a:pt x="5251" y="7882"/>
                    <a:pt x="5489" y="8228"/>
                    <a:pt x="5846" y="8347"/>
                  </a:cubicBezTo>
                  <a:lnTo>
                    <a:pt x="6394" y="8537"/>
                  </a:lnTo>
                  <a:cubicBezTo>
                    <a:pt x="6227" y="8847"/>
                    <a:pt x="5965" y="9121"/>
                    <a:pt x="5632" y="9311"/>
                  </a:cubicBezTo>
                  <a:cubicBezTo>
                    <a:pt x="5251" y="9549"/>
                    <a:pt x="4787" y="9668"/>
                    <a:pt x="4310" y="9668"/>
                  </a:cubicBezTo>
                  <a:cubicBezTo>
                    <a:pt x="3882" y="9668"/>
                    <a:pt x="3453" y="9561"/>
                    <a:pt x="3072" y="9359"/>
                  </a:cubicBezTo>
                  <a:cubicBezTo>
                    <a:pt x="3047" y="9344"/>
                    <a:pt x="3019" y="9337"/>
                    <a:pt x="2991" y="9337"/>
                  </a:cubicBezTo>
                  <a:cubicBezTo>
                    <a:pt x="2929" y="9337"/>
                    <a:pt x="2867" y="9372"/>
                    <a:pt x="2834" y="9430"/>
                  </a:cubicBezTo>
                  <a:cubicBezTo>
                    <a:pt x="2798" y="9525"/>
                    <a:pt x="2822" y="9621"/>
                    <a:pt x="2917" y="9668"/>
                  </a:cubicBezTo>
                  <a:cubicBezTo>
                    <a:pt x="3334" y="9895"/>
                    <a:pt x="3810" y="10026"/>
                    <a:pt x="4310" y="10026"/>
                  </a:cubicBezTo>
                  <a:cubicBezTo>
                    <a:pt x="4846" y="10026"/>
                    <a:pt x="5370" y="9883"/>
                    <a:pt x="5799" y="9621"/>
                  </a:cubicBezTo>
                  <a:cubicBezTo>
                    <a:pt x="6203" y="9383"/>
                    <a:pt x="6501" y="9061"/>
                    <a:pt x="6703" y="8668"/>
                  </a:cubicBezTo>
                  <a:lnTo>
                    <a:pt x="7715" y="9025"/>
                  </a:lnTo>
                  <a:cubicBezTo>
                    <a:pt x="8096" y="9156"/>
                    <a:pt x="8335" y="9502"/>
                    <a:pt x="8335" y="9906"/>
                  </a:cubicBezTo>
                  <a:lnTo>
                    <a:pt x="8335" y="11502"/>
                  </a:lnTo>
                  <a:cubicBezTo>
                    <a:pt x="8335" y="11585"/>
                    <a:pt x="8406" y="11669"/>
                    <a:pt x="8489" y="11669"/>
                  </a:cubicBezTo>
                  <a:cubicBezTo>
                    <a:pt x="8585" y="11669"/>
                    <a:pt x="8656" y="11585"/>
                    <a:pt x="8656" y="11502"/>
                  </a:cubicBezTo>
                  <a:lnTo>
                    <a:pt x="8656" y="9906"/>
                  </a:lnTo>
                  <a:cubicBezTo>
                    <a:pt x="8727" y="9359"/>
                    <a:pt x="8394" y="8883"/>
                    <a:pt x="7882" y="8704"/>
                  </a:cubicBezTo>
                  <a:lnTo>
                    <a:pt x="7596" y="8597"/>
                  </a:lnTo>
                  <a:cubicBezTo>
                    <a:pt x="8037" y="7918"/>
                    <a:pt x="8227" y="7144"/>
                    <a:pt x="8180" y="6335"/>
                  </a:cubicBezTo>
                  <a:lnTo>
                    <a:pt x="8013" y="3525"/>
                  </a:lnTo>
                  <a:cubicBezTo>
                    <a:pt x="7954" y="2560"/>
                    <a:pt x="7513" y="1632"/>
                    <a:pt x="6763" y="953"/>
                  </a:cubicBezTo>
                  <a:cubicBezTo>
                    <a:pt x="6811" y="893"/>
                    <a:pt x="6858" y="834"/>
                    <a:pt x="6882" y="774"/>
                  </a:cubicBezTo>
                  <a:cubicBezTo>
                    <a:pt x="6930" y="679"/>
                    <a:pt x="6906" y="584"/>
                    <a:pt x="6811" y="548"/>
                  </a:cubicBezTo>
                  <a:cubicBezTo>
                    <a:pt x="6634" y="455"/>
                    <a:pt x="6427" y="406"/>
                    <a:pt x="6192" y="406"/>
                  </a:cubicBezTo>
                  <a:cubicBezTo>
                    <a:pt x="6127" y="406"/>
                    <a:pt x="6059" y="409"/>
                    <a:pt x="5989" y="417"/>
                  </a:cubicBezTo>
                  <a:cubicBezTo>
                    <a:pt x="5477" y="131"/>
                    <a:pt x="4906" y="0"/>
                    <a:pt x="4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8154771" y="3491016"/>
              <a:ext cx="63392" cy="33993"/>
            </a:xfrm>
            <a:custGeom>
              <a:rect b="b" l="l" r="r" t="t"/>
              <a:pathLst>
                <a:path extrusionOk="0" h="1073" w="2001">
                  <a:moveTo>
                    <a:pt x="1608" y="334"/>
                  </a:moveTo>
                  <a:cubicBezTo>
                    <a:pt x="1537" y="560"/>
                    <a:pt x="1287" y="727"/>
                    <a:pt x="1001" y="727"/>
                  </a:cubicBezTo>
                  <a:cubicBezTo>
                    <a:pt x="715" y="727"/>
                    <a:pt x="465" y="560"/>
                    <a:pt x="370" y="334"/>
                  </a:cubicBezTo>
                  <a:close/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655"/>
                    <a:pt x="453" y="1072"/>
                    <a:pt x="1001" y="1072"/>
                  </a:cubicBezTo>
                  <a:cubicBezTo>
                    <a:pt x="1549" y="1072"/>
                    <a:pt x="2001" y="667"/>
                    <a:pt x="2001" y="155"/>
                  </a:cubicBezTo>
                  <a:cubicBezTo>
                    <a:pt x="2001" y="72"/>
                    <a:pt x="1906" y="1"/>
                    <a:pt x="1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8139691" y="3435988"/>
              <a:ext cx="23792" cy="13939"/>
            </a:xfrm>
            <a:custGeom>
              <a:rect b="b" l="l" r="r" t="t"/>
              <a:pathLst>
                <a:path extrusionOk="0" h="440" w="751">
                  <a:moveTo>
                    <a:pt x="575" y="1"/>
                  </a:moveTo>
                  <a:cubicBezTo>
                    <a:pt x="558" y="1"/>
                    <a:pt x="541" y="4"/>
                    <a:pt x="524" y="11"/>
                  </a:cubicBezTo>
                  <a:lnTo>
                    <a:pt x="155" y="94"/>
                  </a:lnTo>
                  <a:cubicBezTo>
                    <a:pt x="60" y="130"/>
                    <a:pt x="1" y="214"/>
                    <a:pt x="36" y="309"/>
                  </a:cubicBezTo>
                  <a:cubicBezTo>
                    <a:pt x="48" y="380"/>
                    <a:pt x="120" y="440"/>
                    <a:pt x="191" y="440"/>
                  </a:cubicBezTo>
                  <a:lnTo>
                    <a:pt x="239" y="440"/>
                  </a:lnTo>
                  <a:lnTo>
                    <a:pt x="608" y="345"/>
                  </a:lnTo>
                  <a:cubicBezTo>
                    <a:pt x="691" y="309"/>
                    <a:pt x="751" y="214"/>
                    <a:pt x="727" y="130"/>
                  </a:cubicBezTo>
                  <a:cubicBezTo>
                    <a:pt x="708" y="54"/>
                    <a:pt x="643" y="1"/>
                    <a:pt x="5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8209102" y="3435418"/>
              <a:ext cx="23412" cy="13401"/>
            </a:xfrm>
            <a:custGeom>
              <a:rect b="b" l="l" r="r" t="t"/>
              <a:pathLst>
                <a:path extrusionOk="0" h="423" w="739">
                  <a:moveTo>
                    <a:pt x="196" y="0"/>
                  </a:moveTo>
                  <a:cubicBezTo>
                    <a:pt x="119" y="0"/>
                    <a:pt x="54" y="54"/>
                    <a:pt x="24" y="124"/>
                  </a:cubicBezTo>
                  <a:cubicBezTo>
                    <a:pt x="0" y="220"/>
                    <a:pt x="60" y="303"/>
                    <a:pt x="143" y="339"/>
                  </a:cubicBezTo>
                  <a:lnTo>
                    <a:pt x="512" y="422"/>
                  </a:lnTo>
                  <a:lnTo>
                    <a:pt x="560" y="422"/>
                  </a:lnTo>
                  <a:cubicBezTo>
                    <a:pt x="631" y="422"/>
                    <a:pt x="715" y="386"/>
                    <a:pt x="727" y="291"/>
                  </a:cubicBezTo>
                  <a:cubicBezTo>
                    <a:pt x="738" y="220"/>
                    <a:pt x="703" y="124"/>
                    <a:pt x="607" y="101"/>
                  </a:cubicBezTo>
                  <a:lnTo>
                    <a:pt x="238" y="5"/>
                  </a:lnTo>
                  <a:cubicBezTo>
                    <a:pt x="224" y="2"/>
                    <a:pt x="210" y="0"/>
                    <a:pt x="1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9" name="Google Shape;539;p13"/>
          <p:cNvGrpSpPr/>
          <p:nvPr/>
        </p:nvGrpSpPr>
        <p:grpSpPr>
          <a:xfrm>
            <a:off x="7575787" y="3329955"/>
            <a:ext cx="295384" cy="376834"/>
            <a:chOff x="7575787" y="3329955"/>
            <a:chExt cx="295384" cy="376834"/>
          </a:xfrm>
        </p:grpSpPr>
        <p:sp>
          <p:nvSpPr>
            <p:cNvPr id="540" name="Google Shape;540;p13"/>
            <p:cNvSpPr/>
            <p:nvPr/>
          </p:nvSpPr>
          <p:spPr>
            <a:xfrm>
              <a:off x="7682549" y="3453666"/>
              <a:ext cx="11341" cy="17392"/>
            </a:xfrm>
            <a:custGeom>
              <a:rect b="b" l="l" r="r" t="t"/>
              <a:pathLst>
                <a:path extrusionOk="0" h="549" w="358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lnTo>
                    <a:pt x="0" y="370"/>
                  </a:lnTo>
                  <a:cubicBezTo>
                    <a:pt x="0" y="465"/>
                    <a:pt x="72" y="549"/>
                    <a:pt x="179" y="549"/>
                  </a:cubicBezTo>
                  <a:cubicBezTo>
                    <a:pt x="274" y="549"/>
                    <a:pt x="357" y="477"/>
                    <a:pt x="357" y="370"/>
                  </a:cubicBezTo>
                  <a:lnTo>
                    <a:pt x="357" y="179"/>
                  </a:lnTo>
                  <a:cubicBezTo>
                    <a:pt x="357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7753068" y="3453666"/>
              <a:ext cx="11341" cy="17392"/>
            </a:xfrm>
            <a:custGeom>
              <a:rect b="b" l="l" r="r" t="t"/>
              <a:pathLst>
                <a:path extrusionOk="0" h="549" w="358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70"/>
                  </a:lnTo>
                  <a:cubicBezTo>
                    <a:pt x="1" y="465"/>
                    <a:pt x="72" y="549"/>
                    <a:pt x="179" y="549"/>
                  </a:cubicBezTo>
                  <a:cubicBezTo>
                    <a:pt x="286" y="549"/>
                    <a:pt x="358" y="477"/>
                    <a:pt x="358" y="370"/>
                  </a:cubicBezTo>
                  <a:lnTo>
                    <a:pt x="358" y="179"/>
                  </a:lnTo>
                  <a:cubicBezTo>
                    <a:pt x="358" y="72"/>
                    <a:pt x="27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7699149" y="3494691"/>
              <a:ext cx="47932" cy="17487"/>
            </a:xfrm>
            <a:custGeom>
              <a:rect b="b" l="l" r="r" t="t"/>
              <a:pathLst>
                <a:path extrusionOk="0" h="552" w="1513">
                  <a:moveTo>
                    <a:pt x="1328" y="1"/>
                  </a:moveTo>
                  <a:cubicBezTo>
                    <a:pt x="1283" y="1"/>
                    <a:pt x="1238" y="21"/>
                    <a:pt x="1203" y="63"/>
                  </a:cubicBezTo>
                  <a:cubicBezTo>
                    <a:pt x="1131" y="123"/>
                    <a:pt x="976" y="194"/>
                    <a:pt x="762" y="194"/>
                  </a:cubicBezTo>
                  <a:cubicBezTo>
                    <a:pt x="536" y="194"/>
                    <a:pt x="393" y="123"/>
                    <a:pt x="333" y="63"/>
                  </a:cubicBezTo>
                  <a:cubicBezTo>
                    <a:pt x="301" y="25"/>
                    <a:pt x="260" y="9"/>
                    <a:pt x="219" y="9"/>
                  </a:cubicBezTo>
                  <a:cubicBezTo>
                    <a:pt x="171" y="9"/>
                    <a:pt x="122" y="31"/>
                    <a:pt x="83" y="63"/>
                  </a:cubicBezTo>
                  <a:cubicBezTo>
                    <a:pt x="0" y="135"/>
                    <a:pt x="24" y="242"/>
                    <a:pt x="83" y="313"/>
                  </a:cubicBezTo>
                  <a:cubicBezTo>
                    <a:pt x="226" y="456"/>
                    <a:pt x="476" y="551"/>
                    <a:pt x="762" y="551"/>
                  </a:cubicBezTo>
                  <a:cubicBezTo>
                    <a:pt x="1048" y="551"/>
                    <a:pt x="1298" y="456"/>
                    <a:pt x="1453" y="313"/>
                  </a:cubicBezTo>
                  <a:cubicBezTo>
                    <a:pt x="1512" y="242"/>
                    <a:pt x="1512" y="123"/>
                    <a:pt x="1453" y="63"/>
                  </a:cubicBezTo>
                  <a:cubicBezTo>
                    <a:pt x="1417" y="21"/>
                    <a:pt x="1372" y="1"/>
                    <a:pt x="13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7575787" y="3329955"/>
              <a:ext cx="295384" cy="376834"/>
            </a:xfrm>
            <a:custGeom>
              <a:rect b="b" l="l" r="r" t="t"/>
              <a:pathLst>
                <a:path extrusionOk="0" h="11895" w="9324">
                  <a:moveTo>
                    <a:pt x="4656" y="334"/>
                  </a:moveTo>
                  <a:cubicBezTo>
                    <a:pt x="5835" y="334"/>
                    <a:pt x="6859" y="929"/>
                    <a:pt x="7454" y="1834"/>
                  </a:cubicBezTo>
                  <a:lnTo>
                    <a:pt x="7335" y="3156"/>
                  </a:lnTo>
                  <a:cubicBezTo>
                    <a:pt x="6049" y="2025"/>
                    <a:pt x="4454" y="1882"/>
                    <a:pt x="4394" y="1858"/>
                  </a:cubicBezTo>
                  <a:cubicBezTo>
                    <a:pt x="4335" y="1858"/>
                    <a:pt x="4275" y="1882"/>
                    <a:pt x="4239" y="1941"/>
                  </a:cubicBezTo>
                  <a:cubicBezTo>
                    <a:pt x="4215" y="2001"/>
                    <a:pt x="4204" y="2060"/>
                    <a:pt x="4227" y="2108"/>
                  </a:cubicBezTo>
                  <a:lnTo>
                    <a:pt x="4406" y="2549"/>
                  </a:lnTo>
                  <a:cubicBezTo>
                    <a:pt x="3394" y="2406"/>
                    <a:pt x="2453" y="2060"/>
                    <a:pt x="1894" y="1810"/>
                  </a:cubicBezTo>
                  <a:cubicBezTo>
                    <a:pt x="2477" y="929"/>
                    <a:pt x="3501" y="334"/>
                    <a:pt x="4656" y="334"/>
                  </a:cubicBezTo>
                  <a:close/>
                  <a:moveTo>
                    <a:pt x="6882" y="3251"/>
                  </a:moveTo>
                  <a:cubicBezTo>
                    <a:pt x="7025" y="3358"/>
                    <a:pt x="7156" y="3477"/>
                    <a:pt x="7299" y="3608"/>
                  </a:cubicBezTo>
                  <a:lnTo>
                    <a:pt x="7275" y="3715"/>
                  </a:lnTo>
                  <a:lnTo>
                    <a:pt x="7073" y="3715"/>
                  </a:lnTo>
                  <a:cubicBezTo>
                    <a:pt x="6966" y="3715"/>
                    <a:pt x="6882" y="3620"/>
                    <a:pt x="6882" y="3513"/>
                  </a:cubicBezTo>
                  <a:lnTo>
                    <a:pt x="6882" y="3251"/>
                  </a:lnTo>
                  <a:close/>
                  <a:moveTo>
                    <a:pt x="2037" y="2251"/>
                  </a:moveTo>
                  <a:cubicBezTo>
                    <a:pt x="2691" y="2513"/>
                    <a:pt x="3644" y="2834"/>
                    <a:pt x="4644" y="2918"/>
                  </a:cubicBezTo>
                  <a:cubicBezTo>
                    <a:pt x="4704" y="2918"/>
                    <a:pt x="4763" y="2906"/>
                    <a:pt x="4811" y="2846"/>
                  </a:cubicBezTo>
                  <a:cubicBezTo>
                    <a:pt x="4835" y="2799"/>
                    <a:pt x="4858" y="2727"/>
                    <a:pt x="4823" y="2679"/>
                  </a:cubicBezTo>
                  <a:lnTo>
                    <a:pt x="4644" y="2251"/>
                  </a:lnTo>
                  <a:lnTo>
                    <a:pt x="4644" y="2251"/>
                  </a:lnTo>
                  <a:cubicBezTo>
                    <a:pt x="5049" y="2322"/>
                    <a:pt x="5787" y="2513"/>
                    <a:pt x="6537" y="2977"/>
                  </a:cubicBezTo>
                  <a:lnTo>
                    <a:pt x="6537" y="3489"/>
                  </a:lnTo>
                  <a:cubicBezTo>
                    <a:pt x="6537" y="3787"/>
                    <a:pt x="6775" y="4037"/>
                    <a:pt x="7085" y="4037"/>
                  </a:cubicBezTo>
                  <a:lnTo>
                    <a:pt x="7371" y="4037"/>
                  </a:lnTo>
                  <a:cubicBezTo>
                    <a:pt x="7454" y="4037"/>
                    <a:pt x="7537" y="4061"/>
                    <a:pt x="7597" y="4120"/>
                  </a:cubicBezTo>
                  <a:cubicBezTo>
                    <a:pt x="7656" y="4180"/>
                    <a:pt x="7680" y="4275"/>
                    <a:pt x="7668" y="4346"/>
                  </a:cubicBezTo>
                  <a:cubicBezTo>
                    <a:pt x="7656" y="4501"/>
                    <a:pt x="7514" y="4620"/>
                    <a:pt x="7359" y="4620"/>
                  </a:cubicBezTo>
                  <a:lnTo>
                    <a:pt x="7275" y="4620"/>
                  </a:lnTo>
                  <a:lnTo>
                    <a:pt x="7275" y="4596"/>
                  </a:lnTo>
                  <a:cubicBezTo>
                    <a:pt x="7275" y="4513"/>
                    <a:pt x="7204" y="4418"/>
                    <a:pt x="7097" y="4418"/>
                  </a:cubicBezTo>
                  <a:cubicBezTo>
                    <a:pt x="7013" y="4418"/>
                    <a:pt x="6918" y="4501"/>
                    <a:pt x="6918" y="4596"/>
                  </a:cubicBezTo>
                  <a:cubicBezTo>
                    <a:pt x="6918" y="5835"/>
                    <a:pt x="5906" y="6847"/>
                    <a:pt x="4680" y="6847"/>
                  </a:cubicBezTo>
                  <a:cubicBezTo>
                    <a:pt x="3442" y="6847"/>
                    <a:pt x="2430" y="5835"/>
                    <a:pt x="2430" y="4596"/>
                  </a:cubicBezTo>
                  <a:cubicBezTo>
                    <a:pt x="2430" y="4513"/>
                    <a:pt x="2358" y="4418"/>
                    <a:pt x="2251" y="4418"/>
                  </a:cubicBezTo>
                  <a:cubicBezTo>
                    <a:pt x="2156" y="4418"/>
                    <a:pt x="2072" y="4501"/>
                    <a:pt x="2072" y="4596"/>
                  </a:cubicBezTo>
                  <a:lnTo>
                    <a:pt x="2072" y="4620"/>
                  </a:lnTo>
                  <a:lnTo>
                    <a:pt x="1965" y="4620"/>
                  </a:lnTo>
                  <a:cubicBezTo>
                    <a:pt x="1882" y="4620"/>
                    <a:pt x="1799" y="4584"/>
                    <a:pt x="1739" y="4525"/>
                  </a:cubicBezTo>
                  <a:cubicBezTo>
                    <a:pt x="1679" y="4465"/>
                    <a:pt x="1656" y="4382"/>
                    <a:pt x="1668" y="4299"/>
                  </a:cubicBezTo>
                  <a:cubicBezTo>
                    <a:pt x="1679" y="4168"/>
                    <a:pt x="1822" y="4049"/>
                    <a:pt x="1977" y="4049"/>
                  </a:cubicBezTo>
                  <a:lnTo>
                    <a:pt x="2239" y="4049"/>
                  </a:lnTo>
                  <a:cubicBezTo>
                    <a:pt x="2537" y="4049"/>
                    <a:pt x="2787" y="3811"/>
                    <a:pt x="2787" y="3501"/>
                  </a:cubicBezTo>
                  <a:lnTo>
                    <a:pt x="2787" y="3072"/>
                  </a:lnTo>
                  <a:cubicBezTo>
                    <a:pt x="2787" y="2977"/>
                    <a:pt x="2715" y="2894"/>
                    <a:pt x="2608" y="2894"/>
                  </a:cubicBezTo>
                  <a:cubicBezTo>
                    <a:pt x="2513" y="2894"/>
                    <a:pt x="2430" y="2965"/>
                    <a:pt x="2430" y="3072"/>
                  </a:cubicBezTo>
                  <a:lnTo>
                    <a:pt x="2430" y="3501"/>
                  </a:lnTo>
                  <a:cubicBezTo>
                    <a:pt x="2430" y="3608"/>
                    <a:pt x="2334" y="3692"/>
                    <a:pt x="2239" y="3692"/>
                  </a:cubicBezTo>
                  <a:lnTo>
                    <a:pt x="2037" y="3692"/>
                  </a:lnTo>
                  <a:lnTo>
                    <a:pt x="2037" y="2251"/>
                  </a:lnTo>
                  <a:close/>
                  <a:moveTo>
                    <a:pt x="1703" y="2120"/>
                  </a:moveTo>
                  <a:lnTo>
                    <a:pt x="1703" y="3763"/>
                  </a:lnTo>
                  <a:cubicBezTo>
                    <a:pt x="1501" y="3858"/>
                    <a:pt x="1358" y="4049"/>
                    <a:pt x="1322" y="4275"/>
                  </a:cubicBezTo>
                  <a:cubicBezTo>
                    <a:pt x="1310" y="4454"/>
                    <a:pt x="1370" y="4632"/>
                    <a:pt x="1489" y="4763"/>
                  </a:cubicBezTo>
                  <a:cubicBezTo>
                    <a:pt x="1608" y="4894"/>
                    <a:pt x="1787" y="4977"/>
                    <a:pt x="1965" y="4977"/>
                  </a:cubicBezTo>
                  <a:lnTo>
                    <a:pt x="2096" y="4977"/>
                  </a:lnTo>
                  <a:cubicBezTo>
                    <a:pt x="2203" y="5704"/>
                    <a:pt x="2608" y="6347"/>
                    <a:pt x="3192" y="6740"/>
                  </a:cubicBezTo>
                  <a:lnTo>
                    <a:pt x="3192" y="7561"/>
                  </a:lnTo>
                  <a:cubicBezTo>
                    <a:pt x="3192" y="7644"/>
                    <a:pt x="3168" y="7716"/>
                    <a:pt x="3120" y="7763"/>
                  </a:cubicBezTo>
                  <a:lnTo>
                    <a:pt x="2822" y="7502"/>
                  </a:lnTo>
                  <a:cubicBezTo>
                    <a:pt x="1858" y="6680"/>
                    <a:pt x="1298" y="5489"/>
                    <a:pt x="1298" y="4215"/>
                  </a:cubicBezTo>
                  <a:lnTo>
                    <a:pt x="1298" y="3692"/>
                  </a:lnTo>
                  <a:cubicBezTo>
                    <a:pt x="1298" y="3132"/>
                    <a:pt x="1441" y="2596"/>
                    <a:pt x="1703" y="2120"/>
                  </a:cubicBezTo>
                  <a:close/>
                  <a:moveTo>
                    <a:pt x="7752" y="2406"/>
                  </a:moveTo>
                  <a:cubicBezTo>
                    <a:pt x="7918" y="2799"/>
                    <a:pt x="8025" y="3239"/>
                    <a:pt x="8025" y="3692"/>
                  </a:cubicBezTo>
                  <a:lnTo>
                    <a:pt x="8025" y="4215"/>
                  </a:lnTo>
                  <a:cubicBezTo>
                    <a:pt x="8025" y="5477"/>
                    <a:pt x="7478" y="6692"/>
                    <a:pt x="6490" y="7502"/>
                  </a:cubicBezTo>
                  <a:lnTo>
                    <a:pt x="6192" y="7763"/>
                  </a:lnTo>
                  <a:cubicBezTo>
                    <a:pt x="6168" y="7704"/>
                    <a:pt x="6132" y="7621"/>
                    <a:pt x="6132" y="7561"/>
                  </a:cubicBezTo>
                  <a:lnTo>
                    <a:pt x="6132" y="7430"/>
                  </a:lnTo>
                  <a:cubicBezTo>
                    <a:pt x="6132" y="7347"/>
                    <a:pt x="6061" y="7251"/>
                    <a:pt x="5954" y="7251"/>
                  </a:cubicBezTo>
                  <a:cubicBezTo>
                    <a:pt x="5870" y="7251"/>
                    <a:pt x="5775" y="7323"/>
                    <a:pt x="5775" y="7430"/>
                  </a:cubicBezTo>
                  <a:lnTo>
                    <a:pt x="5775" y="7561"/>
                  </a:lnTo>
                  <a:cubicBezTo>
                    <a:pt x="5775" y="7716"/>
                    <a:pt x="5823" y="7859"/>
                    <a:pt x="5906" y="8002"/>
                  </a:cubicBezTo>
                  <a:lnTo>
                    <a:pt x="4644" y="9073"/>
                  </a:lnTo>
                  <a:lnTo>
                    <a:pt x="3382" y="8002"/>
                  </a:lnTo>
                  <a:cubicBezTo>
                    <a:pt x="3465" y="7883"/>
                    <a:pt x="3513" y="7728"/>
                    <a:pt x="3513" y="7561"/>
                  </a:cubicBezTo>
                  <a:lnTo>
                    <a:pt x="3513" y="6966"/>
                  </a:lnTo>
                  <a:cubicBezTo>
                    <a:pt x="3858" y="7132"/>
                    <a:pt x="4239" y="7228"/>
                    <a:pt x="4644" y="7228"/>
                  </a:cubicBezTo>
                  <a:cubicBezTo>
                    <a:pt x="5954" y="7228"/>
                    <a:pt x="7037" y="6251"/>
                    <a:pt x="7216" y="4989"/>
                  </a:cubicBezTo>
                  <a:lnTo>
                    <a:pt x="7323" y="4989"/>
                  </a:lnTo>
                  <a:cubicBezTo>
                    <a:pt x="7668" y="4989"/>
                    <a:pt x="7954" y="4739"/>
                    <a:pt x="7990" y="4406"/>
                  </a:cubicBezTo>
                  <a:cubicBezTo>
                    <a:pt x="8002" y="4227"/>
                    <a:pt x="7954" y="4049"/>
                    <a:pt x="7835" y="3918"/>
                  </a:cubicBezTo>
                  <a:cubicBezTo>
                    <a:pt x="7775" y="3858"/>
                    <a:pt x="7716" y="3811"/>
                    <a:pt x="7633" y="3775"/>
                  </a:cubicBezTo>
                  <a:lnTo>
                    <a:pt x="7752" y="2406"/>
                  </a:lnTo>
                  <a:close/>
                  <a:moveTo>
                    <a:pt x="4656" y="9454"/>
                  </a:moveTo>
                  <a:cubicBezTo>
                    <a:pt x="4763" y="9454"/>
                    <a:pt x="4858" y="9549"/>
                    <a:pt x="4858" y="9645"/>
                  </a:cubicBezTo>
                  <a:lnTo>
                    <a:pt x="4858" y="10026"/>
                  </a:lnTo>
                  <a:cubicBezTo>
                    <a:pt x="4858" y="10121"/>
                    <a:pt x="4763" y="10216"/>
                    <a:pt x="4656" y="10216"/>
                  </a:cubicBezTo>
                  <a:cubicBezTo>
                    <a:pt x="4561" y="10216"/>
                    <a:pt x="4466" y="10121"/>
                    <a:pt x="4466" y="10026"/>
                  </a:cubicBezTo>
                  <a:lnTo>
                    <a:pt x="4466" y="9645"/>
                  </a:lnTo>
                  <a:cubicBezTo>
                    <a:pt x="4466" y="9549"/>
                    <a:pt x="4561" y="9454"/>
                    <a:pt x="4656" y="9454"/>
                  </a:cubicBezTo>
                  <a:close/>
                  <a:moveTo>
                    <a:pt x="4644" y="1"/>
                  </a:moveTo>
                  <a:cubicBezTo>
                    <a:pt x="2608" y="1"/>
                    <a:pt x="941" y="1667"/>
                    <a:pt x="941" y="3715"/>
                  </a:cubicBezTo>
                  <a:lnTo>
                    <a:pt x="941" y="4227"/>
                  </a:lnTo>
                  <a:cubicBezTo>
                    <a:pt x="941" y="5597"/>
                    <a:pt x="1537" y="6894"/>
                    <a:pt x="2596" y="7775"/>
                  </a:cubicBezTo>
                  <a:lnTo>
                    <a:pt x="2799" y="7954"/>
                  </a:lnTo>
                  <a:lnTo>
                    <a:pt x="929" y="8502"/>
                  </a:lnTo>
                  <a:cubicBezTo>
                    <a:pt x="370" y="8668"/>
                    <a:pt x="1" y="9168"/>
                    <a:pt x="1" y="9740"/>
                  </a:cubicBezTo>
                  <a:lnTo>
                    <a:pt x="1" y="11693"/>
                  </a:lnTo>
                  <a:cubicBezTo>
                    <a:pt x="1" y="11776"/>
                    <a:pt x="72" y="11871"/>
                    <a:pt x="179" y="11871"/>
                  </a:cubicBezTo>
                  <a:cubicBezTo>
                    <a:pt x="275" y="11871"/>
                    <a:pt x="358" y="11788"/>
                    <a:pt x="358" y="11693"/>
                  </a:cubicBezTo>
                  <a:lnTo>
                    <a:pt x="358" y="9740"/>
                  </a:lnTo>
                  <a:cubicBezTo>
                    <a:pt x="358" y="9609"/>
                    <a:pt x="394" y="9490"/>
                    <a:pt x="429" y="9383"/>
                  </a:cubicBezTo>
                  <a:lnTo>
                    <a:pt x="1489" y="10299"/>
                  </a:lnTo>
                  <a:cubicBezTo>
                    <a:pt x="1608" y="10407"/>
                    <a:pt x="1679" y="10573"/>
                    <a:pt x="1679" y="10740"/>
                  </a:cubicBezTo>
                  <a:lnTo>
                    <a:pt x="1679" y="11704"/>
                  </a:lnTo>
                  <a:cubicBezTo>
                    <a:pt x="1679" y="11788"/>
                    <a:pt x="1763" y="11883"/>
                    <a:pt x="1858" y="11883"/>
                  </a:cubicBezTo>
                  <a:cubicBezTo>
                    <a:pt x="1953" y="11883"/>
                    <a:pt x="2037" y="11812"/>
                    <a:pt x="2037" y="11704"/>
                  </a:cubicBezTo>
                  <a:lnTo>
                    <a:pt x="2037" y="10740"/>
                  </a:lnTo>
                  <a:cubicBezTo>
                    <a:pt x="2037" y="10466"/>
                    <a:pt x="1918" y="10216"/>
                    <a:pt x="1727" y="10049"/>
                  </a:cubicBezTo>
                  <a:lnTo>
                    <a:pt x="644" y="9097"/>
                  </a:lnTo>
                  <a:cubicBezTo>
                    <a:pt x="751" y="8978"/>
                    <a:pt x="894" y="8895"/>
                    <a:pt x="1048" y="8847"/>
                  </a:cubicBezTo>
                  <a:lnTo>
                    <a:pt x="3013" y="8264"/>
                  </a:lnTo>
                  <a:cubicBezTo>
                    <a:pt x="3049" y="8252"/>
                    <a:pt x="3084" y="8240"/>
                    <a:pt x="3132" y="8216"/>
                  </a:cubicBezTo>
                  <a:lnTo>
                    <a:pt x="4323" y="9228"/>
                  </a:lnTo>
                  <a:cubicBezTo>
                    <a:pt x="4180" y="9335"/>
                    <a:pt x="4108" y="9490"/>
                    <a:pt x="4108" y="9668"/>
                  </a:cubicBezTo>
                  <a:lnTo>
                    <a:pt x="4108" y="10038"/>
                  </a:lnTo>
                  <a:cubicBezTo>
                    <a:pt x="4108" y="10276"/>
                    <a:pt x="4263" y="10478"/>
                    <a:pt x="4477" y="10561"/>
                  </a:cubicBezTo>
                  <a:lnTo>
                    <a:pt x="4477" y="11716"/>
                  </a:lnTo>
                  <a:cubicBezTo>
                    <a:pt x="4477" y="11812"/>
                    <a:pt x="4561" y="11895"/>
                    <a:pt x="4656" y="11895"/>
                  </a:cubicBezTo>
                  <a:cubicBezTo>
                    <a:pt x="4751" y="11895"/>
                    <a:pt x="4835" y="11823"/>
                    <a:pt x="4835" y="11716"/>
                  </a:cubicBezTo>
                  <a:lnTo>
                    <a:pt x="4835" y="10561"/>
                  </a:lnTo>
                  <a:cubicBezTo>
                    <a:pt x="5061" y="10478"/>
                    <a:pt x="5216" y="10276"/>
                    <a:pt x="5216" y="10038"/>
                  </a:cubicBezTo>
                  <a:lnTo>
                    <a:pt x="5216" y="9668"/>
                  </a:lnTo>
                  <a:cubicBezTo>
                    <a:pt x="5216" y="9490"/>
                    <a:pt x="5132" y="9335"/>
                    <a:pt x="5001" y="9228"/>
                  </a:cubicBezTo>
                  <a:lnTo>
                    <a:pt x="6192" y="8216"/>
                  </a:lnTo>
                  <a:cubicBezTo>
                    <a:pt x="6240" y="8240"/>
                    <a:pt x="6263" y="8252"/>
                    <a:pt x="6311" y="8264"/>
                  </a:cubicBezTo>
                  <a:lnTo>
                    <a:pt x="8276" y="8847"/>
                  </a:lnTo>
                  <a:cubicBezTo>
                    <a:pt x="8442" y="8895"/>
                    <a:pt x="8573" y="8978"/>
                    <a:pt x="8680" y="9097"/>
                  </a:cubicBezTo>
                  <a:lnTo>
                    <a:pt x="7597" y="10049"/>
                  </a:lnTo>
                  <a:cubicBezTo>
                    <a:pt x="7394" y="10228"/>
                    <a:pt x="7275" y="10478"/>
                    <a:pt x="7275" y="10740"/>
                  </a:cubicBezTo>
                  <a:lnTo>
                    <a:pt x="7275" y="11704"/>
                  </a:lnTo>
                  <a:cubicBezTo>
                    <a:pt x="7275" y="11788"/>
                    <a:pt x="7359" y="11883"/>
                    <a:pt x="7454" y="11883"/>
                  </a:cubicBezTo>
                  <a:cubicBezTo>
                    <a:pt x="7549" y="11883"/>
                    <a:pt x="7633" y="11812"/>
                    <a:pt x="7633" y="11704"/>
                  </a:cubicBezTo>
                  <a:lnTo>
                    <a:pt x="7633" y="10740"/>
                  </a:lnTo>
                  <a:cubicBezTo>
                    <a:pt x="7633" y="10573"/>
                    <a:pt x="7716" y="10407"/>
                    <a:pt x="7835" y="10299"/>
                  </a:cubicBezTo>
                  <a:lnTo>
                    <a:pt x="8883" y="9383"/>
                  </a:lnTo>
                  <a:cubicBezTo>
                    <a:pt x="8930" y="9502"/>
                    <a:pt x="8966" y="9621"/>
                    <a:pt x="8966" y="9740"/>
                  </a:cubicBezTo>
                  <a:lnTo>
                    <a:pt x="8966" y="11693"/>
                  </a:lnTo>
                  <a:cubicBezTo>
                    <a:pt x="8966" y="11776"/>
                    <a:pt x="9038" y="11871"/>
                    <a:pt x="9145" y="11871"/>
                  </a:cubicBezTo>
                  <a:cubicBezTo>
                    <a:pt x="9228" y="11871"/>
                    <a:pt x="9323" y="11788"/>
                    <a:pt x="9323" y="11693"/>
                  </a:cubicBezTo>
                  <a:lnTo>
                    <a:pt x="9323" y="9740"/>
                  </a:lnTo>
                  <a:cubicBezTo>
                    <a:pt x="9299" y="9168"/>
                    <a:pt x="8918" y="8668"/>
                    <a:pt x="8371" y="8502"/>
                  </a:cubicBezTo>
                  <a:lnTo>
                    <a:pt x="6490" y="7954"/>
                  </a:lnTo>
                  <a:lnTo>
                    <a:pt x="6704" y="7775"/>
                  </a:lnTo>
                  <a:cubicBezTo>
                    <a:pt x="7752" y="6894"/>
                    <a:pt x="8347" y="5597"/>
                    <a:pt x="8347" y="4227"/>
                  </a:cubicBezTo>
                  <a:lnTo>
                    <a:pt x="8347" y="3715"/>
                  </a:lnTo>
                  <a:cubicBezTo>
                    <a:pt x="8347" y="1667"/>
                    <a:pt x="6680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7676118" y="3435576"/>
              <a:ext cx="23412" cy="11341"/>
            </a:xfrm>
            <a:custGeom>
              <a:rect b="b" l="l" r="r" t="t"/>
              <a:pathLst>
                <a:path extrusionOk="0" h="358" w="739">
                  <a:moveTo>
                    <a:pt x="179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74"/>
                    <a:pt x="84" y="358"/>
                    <a:pt x="179" y="358"/>
                  </a:cubicBezTo>
                  <a:lnTo>
                    <a:pt x="560" y="358"/>
                  </a:lnTo>
                  <a:cubicBezTo>
                    <a:pt x="644" y="358"/>
                    <a:pt x="739" y="286"/>
                    <a:pt x="739" y="179"/>
                  </a:cubicBezTo>
                  <a:cubicBezTo>
                    <a:pt x="739" y="84"/>
                    <a:pt x="656" y="0"/>
                    <a:pt x="5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7747049" y="3435576"/>
              <a:ext cx="23031" cy="11341"/>
            </a:xfrm>
            <a:custGeom>
              <a:rect b="b" l="l" r="r" t="t"/>
              <a:pathLst>
                <a:path extrusionOk="0" h="358" w="727">
                  <a:moveTo>
                    <a:pt x="179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74"/>
                    <a:pt x="72" y="358"/>
                    <a:pt x="179" y="358"/>
                  </a:cubicBezTo>
                  <a:lnTo>
                    <a:pt x="548" y="358"/>
                  </a:lnTo>
                  <a:cubicBezTo>
                    <a:pt x="643" y="358"/>
                    <a:pt x="726" y="286"/>
                    <a:pt x="726" y="179"/>
                  </a:cubicBezTo>
                  <a:cubicBezTo>
                    <a:pt x="726" y="84"/>
                    <a:pt x="655" y="0"/>
                    <a:pt x="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6" name="Google Shape;546;p13"/>
          <p:cNvGrpSpPr/>
          <p:nvPr/>
        </p:nvGrpSpPr>
        <p:grpSpPr>
          <a:xfrm>
            <a:off x="864062" y="2884503"/>
            <a:ext cx="264084" cy="347783"/>
            <a:chOff x="864062" y="2884503"/>
            <a:chExt cx="264084" cy="347783"/>
          </a:xfrm>
        </p:grpSpPr>
        <p:sp>
          <p:nvSpPr>
            <p:cNvPr id="547" name="Google Shape;547;p13"/>
            <p:cNvSpPr/>
            <p:nvPr/>
          </p:nvSpPr>
          <p:spPr>
            <a:xfrm>
              <a:off x="944783" y="2884503"/>
              <a:ext cx="102263" cy="122982"/>
            </a:xfrm>
            <a:custGeom>
              <a:rect b="b" l="l" r="r" t="t"/>
              <a:pathLst>
                <a:path extrusionOk="0" h="3882" w="3228">
                  <a:moveTo>
                    <a:pt x="1608" y="0"/>
                  </a:moveTo>
                  <a:cubicBezTo>
                    <a:pt x="715" y="0"/>
                    <a:pt x="1" y="727"/>
                    <a:pt x="1" y="1608"/>
                  </a:cubicBezTo>
                  <a:cubicBezTo>
                    <a:pt x="1" y="2286"/>
                    <a:pt x="418" y="2882"/>
                    <a:pt x="1060" y="3120"/>
                  </a:cubicBezTo>
                  <a:lnTo>
                    <a:pt x="1477" y="3810"/>
                  </a:lnTo>
                  <a:cubicBezTo>
                    <a:pt x="1501" y="3858"/>
                    <a:pt x="1549" y="3882"/>
                    <a:pt x="1608" y="3882"/>
                  </a:cubicBezTo>
                  <a:cubicBezTo>
                    <a:pt x="1668" y="3882"/>
                    <a:pt x="1715" y="3858"/>
                    <a:pt x="1739" y="3810"/>
                  </a:cubicBezTo>
                  <a:lnTo>
                    <a:pt x="2156" y="3120"/>
                  </a:lnTo>
                  <a:cubicBezTo>
                    <a:pt x="2561" y="2977"/>
                    <a:pt x="2906" y="2667"/>
                    <a:pt x="3085" y="2263"/>
                  </a:cubicBezTo>
                  <a:cubicBezTo>
                    <a:pt x="3108" y="2191"/>
                    <a:pt x="3085" y="2084"/>
                    <a:pt x="3001" y="2060"/>
                  </a:cubicBezTo>
                  <a:cubicBezTo>
                    <a:pt x="2982" y="2051"/>
                    <a:pt x="2961" y="2046"/>
                    <a:pt x="2940" y="2046"/>
                  </a:cubicBezTo>
                  <a:cubicBezTo>
                    <a:pt x="2883" y="2046"/>
                    <a:pt x="2825" y="2079"/>
                    <a:pt x="2799" y="2132"/>
                  </a:cubicBezTo>
                  <a:cubicBezTo>
                    <a:pt x="2644" y="2465"/>
                    <a:pt x="2370" y="2727"/>
                    <a:pt x="2013" y="2834"/>
                  </a:cubicBezTo>
                  <a:cubicBezTo>
                    <a:pt x="1977" y="2846"/>
                    <a:pt x="1930" y="2858"/>
                    <a:pt x="1918" y="2905"/>
                  </a:cubicBezTo>
                  <a:lnTo>
                    <a:pt x="1608" y="3406"/>
                  </a:lnTo>
                  <a:lnTo>
                    <a:pt x="1299" y="2905"/>
                  </a:lnTo>
                  <a:cubicBezTo>
                    <a:pt x="1275" y="2870"/>
                    <a:pt x="1251" y="2846"/>
                    <a:pt x="1203" y="2834"/>
                  </a:cubicBezTo>
                  <a:cubicBezTo>
                    <a:pt x="668" y="2655"/>
                    <a:pt x="310" y="2155"/>
                    <a:pt x="310" y="1596"/>
                  </a:cubicBezTo>
                  <a:cubicBezTo>
                    <a:pt x="310" y="905"/>
                    <a:pt x="894" y="322"/>
                    <a:pt x="1608" y="322"/>
                  </a:cubicBezTo>
                  <a:cubicBezTo>
                    <a:pt x="2311" y="322"/>
                    <a:pt x="2870" y="881"/>
                    <a:pt x="2906" y="1572"/>
                  </a:cubicBezTo>
                  <a:cubicBezTo>
                    <a:pt x="2906" y="1667"/>
                    <a:pt x="2977" y="1739"/>
                    <a:pt x="3061" y="1739"/>
                  </a:cubicBezTo>
                  <a:cubicBezTo>
                    <a:pt x="3156" y="1739"/>
                    <a:pt x="3227" y="1667"/>
                    <a:pt x="3227" y="1572"/>
                  </a:cubicBezTo>
                  <a:cubicBezTo>
                    <a:pt x="3215" y="1167"/>
                    <a:pt x="3049" y="762"/>
                    <a:pt x="2739" y="465"/>
                  </a:cubicBezTo>
                  <a:cubicBezTo>
                    <a:pt x="2442" y="167"/>
                    <a:pt x="2037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963664" y="2903733"/>
              <a:ext cx="65261" cy="64152"/>
            </a:xfrm>
            <a:custGeom>
              <a:rect b="b" l="l" r="r" t="t"/>
              <a:pathLst>
                <a:path extrusionOk="0" h="2025" w="2060">
                  <a:moveTo>
                    <a:pt x="1012" y="584"/>
                  </a:moveTo>
                  <a:cubicBezTo>
                    <a:pt x="1250" y="584"/>
                    <a:pt x="1441" y="774"/>
                    <a:pt x="1441" y="1013"/>
                  </a:cubicBezTo>
                  <a:cubicBezTo>
                    <a:pt x="1441" y="1251"/>
                    <a:pt x="1250" y="1453"/>
                    <a:pt x="1012" y="1453"/>
                  </a:cubicBezTo>
                  <a:cubicBezTo>
                    <a:pt x="774" y="1453"/>
                    <a:pt x="584" y="1251"/>
                    <a:pt x="584" y="1013"/>
                  </a:cubicBezTo>
                  <a:cubicBezTo>
                    <a:pt x="584" y="774"/>
                    <a:pt x="774" y="584"/>
                    <a:pt x="1012" y="584"/>
                  </a:cubicBezTo>
                  <a:close/>
                  <a:moveTo>
                    <a:pt x="1012" y="1"/>
                  </a:moveTo>
                  <a:cubicBezTo>
                    <a:pt x="929" y="1"/>
                    <a:pt x="845" y="72"/>
                    <a:pt x="845" y="167"/>
                  </a:cubicBezTo>
                  <a:lnTo>
                    <a:pt x="845" y="274"/>
                  </a:lnTo>
                  <a:cubicBezTo>
                    <a:pt x="762" y="286"/>
                    <a:pt x="667" y="334"/>
                    <a:pt x="595" y="370"/>
                  </a:cubicBezTo>
                  <a:lnTo>
                    <a:pt x="524" y="298"/>
                  </a:lnTo>
                  <a:cubicBezTo>
                    <a:pt x="494" y="268"/>
                    <a:pt x="453" y="254"/>
                    <a:pt x="411" y="254"/>
                  </a:cubicBezTo>
                  <a:cubicBezTo>
                    <a:pt x="369" y="254"/>
                    <a:pt x="328" y="268"/>
                    <a:pt x="298" y="298"/>
                  </a:cubicBezTo>
                  <a:cubicBezTo>
                    <a:pt x="238" y="358"/>
                    <a:pt x="238" y="465"/>
                    <a:pt x="298" y="524"/>
                  </a:cubicBezTo>
                  <a:lnTo>
                    <a:pt x="369" y="596"/>
                  </a:lnTo>
                  <a:cubicBezTo>
                    <a:pt x="333" y="667"/>
                    <a:pt x="286" y="763"/>
                    <a:pt x="274" y="858"/>
                  </a:cubicBezTo>
                  <a:lnTo>
                    <a:pt x="167" y="858"/>
                  </a:lnTo>
                  <a:cubicBezTo>
                    <a:pt x="72" y="858"/>
                    <a:pt x="0" y="929"/>
                    <a:pt x="0" y="1013"/>
                  </a:cubicBezTo>
                  <a:cubicBezTo>
                    <a:pt x="0" y="1108"/>
                    <a:pt x="72" y="1179"/>
                    <a:pt x="167" y="1179"/>
                  </a:cubicBezTo>
                  <a:lnTo>
                    <a:pt x="274" y="1179"/>
                  </a:lnTo>
                  <a:cubicBezTo>
                    <a:pt x="286" y="1275"/>
                    <a:pt x="333" y="1358"/>
                    <a:pt x="369" y="1429"/>
                  </a:cubicBezTo>
                  <a:lnTo>
                    <a:pt x="298" y="1513"/>
                  </a:lnTo>
                  <a:cubicBezTo>
                    <a:pt x="238" y="1572"/>
                    <a:pt x="238" y="1667"/>
                    <a:pt x="298" y="1727"/>
                  </a:cubicBezTo>
                  <a:cubicBezTo>
                    <a:pt x="333" y="1763"/>
                    <a:pt x="369" y="1775"/>
                    <a:pt x="417" y="1775"/>
                  </a:cubicBezTo>
                  <a:cubicBezTo>
                    <a:pt x="464" y="1775"/>
                    <a:pt x="512" y="1763"/>
                    <a:pt x="536" y="1727"/>
                  </a:cubicBezTo>
                  <a:lnTo>
                    <a:pt x="607" y="1656"/>
                  </a:lnTo>
                  <a:cubicBezTo>
                    <a:pt x="691" y="1703"/>
                    <a:pt x="774" y="1751"/>
                    <a:pt x="869" y="1763"/>
                  </a:cubicBezTo>
                  <a:lnTo>
                    <a:pt x="869" y="1870"/>
                  </a:lnTo>
                  <a:cubicBezTo>
                    <a:pt x="869" y="1953"/>
                    <a:pt x="941" y="2025"/>
                    <a:pt x="1024" y="2025"/>
                  </a:cubicBezTo>
                  <a:cubicBezTo>
                    <a:pt x="1119" y="2025"/>
                    <a:pt x="1191" y="1953"/>
                    <a:pt x="1191" y="1870"/>
                  </a:cubicBezTo>
                  <a:lnTo>
                    <a:pt x="1191" y="1763"/>
                  </a:lnTo>
                  <a:cubicBezTo>
                    <a:pt x="1286" y="1751"/>
                    <a:pt x="1369" y="1703"/>
                    <a:pt x="1441" y="1656"/>
                  </a:cubicBezTo>
                  <a:lnTo>
                    <a:pt x="1524" y="1727"/>
                  </a:lnTo>
                  <a:cubicBezTo>
                    <a:pt x="1548" y="1763"/>
                    <a:pt x="1596" y="1775"/>
                    <a:pt x="1643" y="1775"/>
                  </a:cubicBezTo>
                  <a:cubicBezTo>
                    <a:pt x="1679" y="1775"/>
                    <a:pt x="1727" y="1763"/>
                    <a:pt x="1762" y="1727"/>
                  </a:cubicBezTo>
                  <a:cubicBezTo>
                    <a:pt x="1822" y="1667"/>
                    <a:pt x="1822" y="1572"/>
                    <a:pt x="1762" y="1513"/>
                  </a:cubicBezTo>
                  <a:lnTo>
                    <a:pt x="1679" y="1429"/>
                  </a:lnTo>
                  <a:cubicBezTo>
                    <a:pt x="1727" y="1358"/>
                    <a:pt x="1774" y="1275"/>
                    <a:pt x="1786" y="1179"/>
                  </a:cubicBezTo>
                  <a:lnTo>
                    <a:pt x="1893" y="1179"/>
                  </a:lnTo>
                  <a:cubicBezTo>
                    <a:pt x="1977" y="1179"/>
                    <a:pt x="2060" y="1108"/>
                    <a:pt x="2060" y="1013"/>
                  </a:cubicBezTo>
                  <a:cubicBezTo>
                    <a:pt x="2012" y="929"/>
                    <a:pt x="1953" y="858"/>
                    <a:pt x="1857" y="858"/>
                  </a:cubicBezTo>
                  <a:lnTo>
                    <a:pt x="1762" y="858"/>
                  </a:lnTo>
                  <a:cubicBezTo>
                    <a:pt x="1738" y="763"/>
                    <a:pt x="1703" y="667"/>
                    <a:pt x="1655" y="596"/>
                  </a:cubicBezTo>
                  <a:lnTo>
                    <a:pt x="1727" y="524"/>
                  </a:lnTo>
                  <a:cubicBezTo>
                    <a:pt x="1786" y="465"/>
                    <a:pt x="1786" y="358"/>
                    <a:pt x="1727" y="298"/>
                  </a:cubicBezTo>
                  <a:cubicBezTo>
                    <a:pt x="1697" y="268"/>
                    <a:pt x="1655" y="254"/>
                    <a:pt x="1613" y="254"/>
                  </a:cubicBezTo>
                  <a:cubicBezTo>
                    <a:pt x="1572" y="254"/>
                    <a:pt x="1530" y="268"/>
                    <a:pt x="1500" y="298"/>
                  </a:cubicBezTo>
                  <a:lnTo>
                    <a:pt x="1429" y="370"/>
                  </a:lnTo>
                  <a:cubicBezTo>
                    <a:pt x="1357" y="334"/>
                    <a:pt x="1262" y="286"/>
                    <a:pt x="1179" y="274"/>
                  </a:cubicBezTo>
                  <a:lnTo>
                    <a:pt x="1179" y="167"/>
                  </a:lnTo>
                  <a:cubicBezTo>
                    <a:pt x="1179" y="72"/>
                    <a:pt x="1107" y="1"/>
                    <a:pt x="10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864062" y="2987843"/>
              <a:ext cx="264084" cy="244443"/>
            </a:xfrm>
            <a:custGeom>
              <a:rect b="b" l="l" r="r" t="t"/>
              <a:pathLst>
                <a:path extrusionOk="0" h="7716" w="8336">
                  <a:moveTo>
                    <a:pt x="2513" y="1"/>
                  </a:moveTo>
                  <a:cubicBezTo>
                    <a:pt x="2477" y="1"/>
                    <a:pt x="2418" y="13"/>
                    <a:pt x="2370" y="24"/>
                  </a:cubicBezTo>
                  <a:cubicBezTo>
                    <a:pt x="1834" y="167"/>
                    <a:pt x="1442" y="667"/>
                    <a:pt x="1442" y="1263"/>
                  </a:cubicBezTo>
                  <a:lnTo>
                    <a:pt x="1442" y="1358"/>
                  </a:lnTo>
                  <a:cubicBezTo>
                    <a:pt x="953" y="1513"/>
                    <a:pt x="632" y="2013"/>
                    <a:pt x="632" y="2560"/>
                  </a:cubicBezTo>
                  <a:cubicBezTo>
                    <a:pt x="632" y="2751"/>
                    <a:pt x="680" y="2941"/>
                    <a:pt x="751" y="3120"/>
                  </a:cubicBezTo>
                  <a:cubicBezTo>
                    <a:pt x="287" y="3453"/>
                    <a:pt x="1" y="4001"/>
                    <a:pt x="1" y="4596"/>
                  </a:cubicBezTo>
                  <a:cubicBezTo>
                    <a:pt x="1" y="4966"/>
                    <a:pt x="108" y="5323"/>
                    <a:pt x="322" y="5620"/>
                  </a:cubicBezTo>
                  <a:cubicBezTo>
                    <a:pt x="346" y="5675"/>
                    <a:pt x="395" y="5699"/>
                    <a:pt x="446" y="5699"/>
                  </a:cubicBezTo>
                  <a:cubicBezTo>
                    <a:pt x="473" y="5699"/>
                    <a:pt x="500" y="5692"/>
                    <a:pt x="525" y="5680"/>
                  </a:cubicBezTo>
                  <a:cubicBezTo>
                    <a:pt x="620" y="5644"/>
                    <a:pt x="644" y="5537"/>
                    <a:pt x="584" y="5442"/>
                  </a:cubicBezTo>
                  <a:cubicBezTo>
                    <a:pt x="406" y="5192"/>
                    <a:pt x="322" y="4894"/>
                    <a:pt x="322" y="4596"/>
                  </a:cubicBezTo>
                  <a:cubicBezTo>
                    <a:pt x="322" y="4061"/>
                    <a:pt x="596" y="3573"/>
                    <a:pt x="1037" y="3311"/>
                  </a:cubicBezTo>
                  <a:cubicBezTo>
                    <a:pt x="1037" y="3311"/>
                    <a:pt x="1049" y="3311"/>
                    <a:pt x="1049" y="3299"/>
                  </a:cubicBezTo>
                  <a:cubicBezTo>
                    <a:pt x="1049" y="3299"/>
                    <a:pt x="1327" y="3093"/>
                    <a:pt x="1883" y="3093"/>
                  </a:cubicBezTo>
                  <a:cubicBezTo>
                    <a:pt x="1925" y="3093"/>
                    <a:pt x="1968" y="3094"/>
                    <a:pt x="2013" y="3096"/>
                  </a:cubicBezTo>
                  <a:cubicBezTo>
                    <a:pt x="2108" y="3096"/>
                    <a:pt x="2180" y="3037"/>
                    <a:pt x="2180" y="2941"/>
                  </a:cubicBezTo>
                  <a:cubicBezTo>
                    <a:pt x="2180" y="2858"/>
                    <a:pt x="2120" y="2775"/>
                    <a:pt x="2025" y="2775"/>
                  </a:cubicBezTo>
                  <a:cubicBezTo>
                    <a:pt x="2000" y="2774"/>
                    <a:pt x="1975" y="2774"/>
                    <a:pt x="1950" y="2774"/>
                  </a:cubicBezTo>
                  <a:cubicBezTo>
                    <a:pt x="1502" y="2774"/>
                    <a:pt x="1182" y="2874"/>
                    <a:pt x="1013" y="2953"/>
                  </a:cubicBezTo>
                  <a:cubicBezTo>
                    <a:pt x="953" y="2834"/>
                    <a:pt x="941" y="2703"/>
                    <a:pt x="941" y="2560"/>
                  </a:cubicBezTo>
                  <a:cubicBezTo>
                    <a:pt x="941" y="2108"/>
                    <a:pt x="1239" y="1727"/>
                    <a:pt x="1644" y="1632"/>
                  </a:cubicBezTo>
                  <a:cubicBezTo>
                    <a:pt x="1680" y="1632"/>
                    <a:pt x="1882" y="1632"/>
                    <a:pt x="2013" y="1763"/>
                  </a:cubicBezTo>
                  <a:cubicBezTo>
                    <a:pt x="2120" y="1870"/>
                    <a:pt x="2180" y="2025"/>
                    <a:pt x="2180" y="2239"/>
                  </a:cubicBezTo>
                  <a:cubicBezTo>
                    <a:pt x="2180" y="2334"/>
                    <a:pt x="2251" y="2406"/>
                    <a:pt x="2323" y="2406"/>
                  </a:cubicBezTo>
                  <a:cubicBezTo>
                    <a:pt x="2418" y="2406"/>
                    <a:pt x="2489" y="2334"/>
                    <a:pt x="2489" y="2239"/>
                  </a:cubicBezTo>
                  <a:cubicBezTo>
                    <a:pt x="2489" y="1929"/>
                    <a:pt x="2394" y="1691"/>
                    <a:pt x="2215" y="1525"/>
                  </a:cubicBezTo>
                  <a:cubicBezTo>
                    <a:pt x="2073" y="1394"/>
                    <a:pt x="1882" y="1334"/>
                    <a:pt x="1763" y="1322"/>
                  </a:cubicBezTo>
                  <a:lnTo>
                    <a:pt x="1763" y="1275"/>
                  </a:lnTo>
                  <a:cubicBezTo>
                    <a:pt x="1763" y="846"/>
                    <a:pt x="2037" y="453"/>
                    <a:pt x="2430" y="358"/>
                  </a:cubicBezTo>
                  <a:cubicBezTo>
                    <a:pt x="2477" y="334"/>
                    <a:pt x="2513" y="334"/>
                    <a:pt x="2561" y="322"/>
                  </a:cubicBezTo>
                  <a:lnTo>
                    <a:pt x="2846" y="322"/>
                  </a:lnTo>
                  <a:cubicBezTo>
                    <a:pt x="3370" y="322"/>
                    <a:pt x="3799" y="751"/>
                    <a:pt x="3799" y="1275"/>
                  </a:cubicBezTo>
                  <a:lnTo>
                    <a:pt x="3799" y="4608"/>
                  </a:lnTo>
                  <a:cubicBezTo>
                    <a:pt x="3311" y="4644"/>
                    <a:pt x="2858" y="4835"/>
                    <a:pt x="2513" y="5180"/>
                  </a:cubicBezTo>
                  <a:cubicBezTo>
                    <a:pt x="2477" y="5216"/>
                    <a:pt x="2454" y="5311"/>
                    <a:pt x="2489" y="5370"/>
                  </a:cubicBezTo>
                  <a:cubicBezTo>
                    <a:pt x="2513" y="5430"/>
                    <a:pt x="2573" y="5442"/>
                    <a:pt x="2620" y="5442"/>
                  </a:cubicBezTo>
                  <a:cubicBezTo>
                    <a:pt x="2668" y="5442"/>
                    <a:pt x="2715" y="5430"/>
                    <a:pt x="2739" y="5394"/>
                  </a:cubicBezTo>
                  <a:cubicBezTo>
                    <a:pt x="3037" y="5097"/>
                    <a:pt x="3454" y="4918"/>
                    <a:pt x="3894" y="4918"/>
                  </a:cubicBezTo>
                  <a:cubicBezTo>
                    <a:pt x="4168" y="5192"/>
                    <a:pt x="4335" y="5573"/>
                    <a:pt x="4335" y="5978"/>
                  </a:cubicBezTo>
                  <a:cubicBezTo>
                    <a:pt x="4335" y="6382"/>
                    <a:pt x="4168" y="6763"/>
                    <a:pt x="3894" y="7037"/>
                  </a:cubicBezTo>
                  <a:cubicBezTo>
                    <a:pt x="3656" y="7263"/>
                    <a:pt x="3335" y="7394"/>
                    <a:pt x="3013" y="7394"/>
                  </a:cubicBezTo>
                  <a:cubicBezTo>
                    <a:pt x="2358" y="7394"/>
                    <a:pt x="1811" y="6882"/>
                    <a:pt x="1703" y="6204"/>
                  </a:cubicBezTo>
                  <a:cubicBezTo>
                    <a:pt x="1763" y="6097"/>
                    <a:pt x="1942" y="5787"/>
                    <a:pt x="2215" y="5680"/>
                  </a:cubicBezTo>
                  <a:cubicBezTo>
                    <a:pt x="2299" y="5656"/>
                    <a:pt x="2358" y="5561"/>
                    <a:pt x="2323" y="5489"/>
                  </a:cubicBezTo>
                  <a:cubicBezTo>
                    <a:pt x="2304" y="5413"/>
                    <a:pt x="2239" y="5375"/>
                    <a:pt x="2171" y="5375"/>
                  </a:cubicBezTo>
                  <a:cubicBezTo>
                    <a:pt x="2154" y="5375"/>
                    <a:pt x="2137" y="5377"/>
                    <a:pt x="2120" y="5382"/>
                  </a:cubicBezTo>
                  <a:cubicBezTo>
                    <a:pt x="1775" y="5513"/>
                    <a:pt x="1549" y="5847"/>
                    <a:pt x="1442" y="6013"/>
                  </a:cubicBezTo>
                  <a:cubicBezTo>
                    <a:pt x="1287" y="5978"/>
                    <a:pt x="1132" y="5918"/>
                    <a:pt x="989" y="5835"/>
                  </a:cubicBezTo>
                  <a:cubicBezTo>
                    <a:pt x="956" y="5816"/>
                    <a:pt x="920" y="5806"/>
                    <a:pt x="887" y="5806"/>
                  </a:cubicBezTo>
                  <a:cubicBezTo>
                    <a:pt x="837" y="5806"/>
                    <a:pt x="791" y="5828"/>
                    <a:pt x="763" y="5870"/>
                  </a:cubicBezTo>
                  <a:cubicBezTo>
                    <a:pt x="715" y="5954"/>
                    <a:pt x="727" y="6049"/>
                    <a:pt x="810" y="6097"/>
                  </a:cubicBezTo>
                  <a:cubicBezTo>
                    <a:pt x="989" y="6216"/>
                    <a:pt x="1191" y="6287"/>
                    <a:pt x="1406" y="6323"/>
                  </a:cubicBezTo>
                  <a:cubicBezTo>
                    <a:pt x="1549" y="7121"/>
                    <a:pt x="2239" y="7716"/>
                    <a:pt x="3025" y="7716"/>
                  </a:cubicBezTo>
                  <a:cubicBezTo>
                    <a:pt x="3430" y="7716"/>
                    <a:pt x="3823" y="7561"/>
                    <a:pt x="4120" y="7275"/>
                  </a:cubicBezTo>
                  <a:lnTo>
                    <a:pt x="4168" y="7228"/>
                  </a:lnTo>
                  <a:lnTo>
                    <a:pt x="4216" y="7275"/>
                  </a:lnTo>
                  <a:cubicBezTo>
                    <a:pt x="4251" y="7299"/>
                    <a:pt x="4287" y="7335"/>
                    <a:pt x="4323" y="7359"/>
                  </a:cubicBezTo>
                  <a:cubicBezTo>
                    <a:pt x="4609" y="7597"/>
                    <a:pt x="4966" y="7716"/>
                    <a:pt x="5311" y="7716"/>
                  </a:cubicBezTo>
                  <a:cubicBezTo>
                    <a:pt x="6109" y="7716"/>
                    <a:pt x="6787" y="7121"/>
                    <a:pt x="6942" y="6323"/>
                  </a:cubicBezTo>
                  <a:cubicBezTo>
                    <a:pt x="7168" y="6287"/>
                    <a:pt x="7371" y="6204"/>
                    <a:pt x="7561" y="6085"/>
                  </a:cubicBezTo>
                  <a:cubicBezTo>
                    <a:pt x="7633" y="6037"/>
                    <a:pt x="7657" y="5954"/>
                    <a:pt x="7621" y="5870"/>
                  </a:cubicBezTo>
                  <a:cubicBezTo>
                    <a:pt x="7589" y="5816"/>
                    <a:pt x="7538" y="5781"/>
                    <a:pt x="7478" y="5781"/>
                  </a:cubicBezTo>
                  <a:cubicBezTo>
                    <a:pt x="7448" y="5781"/>
                    <a:pt x="7415" y="5791"/>
                    <a:pt x="7383" y="5811"/>
                  </a:cubicBezTo>
                  <a:cubicBezTo>
                    <a:pt x="7240" y="5918"/>
                    <a:pt x="7061" y="5978"/>
                    <a:pt x="6883" y="6013"/>
                  </a:cubicBezTo>
                  <a:cubicBezTo>
                    <a:pt x="6787" y="5835"/>
                    <a:pt x="6573" y="5513"/>
                    <a:pt x="6204" y="5382"/>
                  </a:cubicBezTo>
                  <a:cubicBezTo>
                    <a:pt x="6187" y="5377"/>
                    <a:pt x="6171" y="5375"/>
                    <a:pt x="6154" y="5375"/>
                  </a:cubicBezTo>
                  <a:cubicBezTo>
                    <a:pt x="6089" y="5375"/>
                    <a:pt x="6030" y="5413"/>
                    <a:pt x="6002" y="5489"/>
                  </a:cubicBezTo>
                  <a:cubicBezTo>
                    <a:pt x="5978" y="5573"/>
                    <a:pt x="6025" y="5656"/>
                    <a:pt x="6109" y="5680"/>
                  </a:cubicBezTo>
                  <a:cubicBezTo>
                    <a:pt x="6383" y="5787"/>
                    <a:pt x="6561" y="6097"/>
                    <a:pt x="6621" y="6204"/>
                  </a:cubicBezTo>
                  <a:cubicBezTo>
                    <a:pt x="6525" y="6882"/>
                    <a:pt x="5966" y="7394"/>
                    <a:pt x="5311" y="7394"/>
                  </a:cubicBezTo>
                  <a:cubicBezTo>
                    <a:pt x="5037" y="7394"/>
                    <a:pt x="4751" y="7287"/>
                    <a:pt x="4513" y="7109"/>
                  </a:cubicBezTo>
                  <a:cubicBezTo>
                    <a:pt x="4478" y="7085"/>
                    <a:pt x="4454" y="7061"/>
                    <a:pt x="4418" y="7037"/>
                  </a:cubicBezTo>
                  <a:cubicBezTo>
                    <a:pt x="4394" y="7025"/>
                    <a:pt x="4382" y="6990"/>
                    <a:pt x="4347" y="6966"/>
                  </a:cubicBezTo>
                  <a:cubicBezTo>
                    <a:pt x="4537" y="6680"/>
                    <a:pt x="4644" y="6323"/>
                    <a:pt x="4644" y="5966"/>
                  </a:cubicBezTo>
                  <a:cubicBezTo>
                    <a:pt x="4644" y="5859"/>
                    <a:pt x="4632" y="5775"/>
                    <a:pt x="4620" y="5680"/>
                  </a:cubicBezTo>
                  <a:lnTo>
                    <a:pt x="4620" y="5680"/>
                  </a:lnTo>
                  <a:cubicBezTo>
                    <a:pt x="5430" y="5859"/>
                    <a:pt x="5728" y="6251"/>
                    <a:pt x="5823" y="6430"/>
                  </a:cubicBezTo>
                  <a:cubicBezTo>
                    <a:pt x="5844" y="6482"/>
                    <a:pt x="5910" y="6516"/>
                    <a:pt x="5973" y="6516"/>
                  </a:cubicBezTo>
                  <a:cubicBezTo>
                    <a:pt x="5983" y="6516"/>
                    <a:pt x="5992" y="6515"/>
                    <a:pt x="6002" y="6513"/>
                  </a:cubicBezTo>
                  <a:cubicBezTo>
                    <a:pt x="6109" y="6501"/>
                    <a:pt x="6168" y="6382"/>
                    <a:pt x="6121" y="6275"/>
                  </a:cubicBezTo>
                  <a:cubicBezTo>
                    <a:pt x="5990" y="6025"/>
                    <a:pt x="5633" y="5561"/>
                    <a:pt x="4656" y="5370"/>
                  </a:cubicBezTo>
                  <a:cubicBezTo>
                    <a:pt x="4646" y="5367"/>
                    <a:pt x="4634" y="5365"/>
                    <a:pt x="4622" y="5365"/>
                  </a:cubicBezTo>
                  <a:cubicBezTo>
                    <a:pt x="4594" y="5365"/>
                    <a:pt x="4562" y="5374"/>
                    <a:pt x="4537" y="5382"/>
                  </a:cubicBezTo>
                  <a:cubicBezTo>
                    <a:pt x="4501" y="5239"/>
                    <a:pt x="4418" y="5097"/>
                    <a:pt x="4347" y="4977"/>
                  </a:cubicBezTo>
                  <a:cubicBezTo>
                    <a:pt x="4359" y="4954"/>
                    <a:pt x="4394" y="4942"/>
                    <a:pt x="4418" y="4906"/>
                  </a:cubicBezTo>
                  <a:cubicBezTo>
                    <a:pt x="4859" y="4906"/>
                    <a:pt x="5252" y="5073"/>
                    <a:pt x="5573" y="5382"/>
                  </a:cubicBezTo>
                  <a:cubicBezTo>
                    <a:pt x="5597" y="5418"/>
                    <a:pt x="5644" y="5430"/>
                    <a:pt x="5692" y="5430"/>
                  </a:cubicBezTo>
                  <a:cubicBezTo>
                    <a:pt x="5752" y="5430"/>
                    <a:pt x="5787" y="5394"/>
                    <a:pt x="5823" y="5358"/>
                  </a:cubicBezTo>
                  <a:cubicBezTo>
                    <a:pt x="5847" y="5299"/>
                    <a:pt x="5847" y="5204"/>
                    <a:pt x="5787" y="5156"/>
                  </a:cubicBezTo>
                  <a:cubicBezTo>
                    <a:pt x="5454" y="4823"/>
                    <a:pt x="4990" y="4608"/>
                    <a:pt x="4513" y="4596"/>
                  </a:cubicBezTo>
                  <a:lnTo>
                    <a:pt x="4513" y="1251"/>
                  </a:lnTo>
                  <a:cubicBezTo>
                    <a:pt x="4513" y="727"/>
                    <a:pt x="4942" y="298"/>
                    <a:pt x="5466" y="298"/>
                  </a:cubicBezTo>
                  <a:lnTo>
                    <a:pt x="5752" y="298"/>
                  </a:lnTo>
                  <a:cubicBezTo>
                    <a:pt x="5787" y="298"/>
                    <a:pt x="5835" y="310"/>
                    <a:pt x="5883" y="310"/>
                  </a:cubicBezTo>
                  <a:cubicBezTo>
                    <a:pt x="6287" y="417"/>
                    <a:pt x="6549" y="786"/>
                    <a:pt x="6549" y="1227"/>
                  </a:cubicBezTo>
                  <a:lnTo>
                    <a:pt x="6549" y="1275"/>
                  </a:lnTo>
                  <a:cubicBezTo>
                    <a:pt x="6418" y="1287"/>
                    <a:pt x="6240" y="1334"/>
                    <a:pt x="6085" y="1489"/>
                  </a:cubicBezTo>
                  <a:cubicBezTo>
                    <a:pt x="5906" y="1644"/>
                    <a:pt x="5823" y="1882"/>
                    <a:pt x="5823" y="2203"/>
                  </a:cubicBezTo>
                  <a:cubicBezTo>
                    <a:pt x="5823" y="2287"/>
                    <a:pt x="5883" y="2346"/>
                    <a:pt x="5954" y="2358"/>
                  </a:cubicBezTo>
                  <a:cubicBezTo>
                    <a:pt x="5967" y="2361"/>
                    <a:pt x="5979" y="2362"/>
                    <a:pt x="5990" y="2362"/>
                  </a:cubicBezTo>
                  <a:cubicBezTo>
                    <a:pt x="6077" y="2362"/>
                    <a:pt x="6133" y="2287"/>
                    <a:pt x="6133" y="2203"/>
                  </a:cubicBezTo>
                  <a:cubicBezTo>
                    <a:pt x="6133" y="1977"/>
                    <a:pt x="6192" y="1822"/>
                    <a:pt x="6299" y="1727"/>
                  </a:cubicBezTo>
                  <a:cubicBezTo>
                    <a:pt x="6430" y="1584"/>
                    <a:pt x="6621" y="1584"/>
                    <a:pt x="6668" y="1584"/>
                  </a:cubicBezTo>
                  <a:cubicBezTo>
                    <a:pt x="7073" y="1679"/>
                    <a:pt x="7371" y="2060"/>
                    <a:pt x="7371" y="2513"/>
                  </a:cubicBezTo>
                  <a:cubicBezTo>
                    <a:pt x="7371" y="2644"/>
                    <a:pt x="7335" y="2775"/>
                    <a:pt x="7299" y="2918"/>
                  </a:cubicBezTo>
                  <a:cubicBezTo>
                    <a:pt x="7138" y="2832"/>
                    <a:pt x="6840" y="2736"/>
                    <a:pt x="6424" y="2736"/>
                  </a:cubicBezTo>
                  <a:cubicBezTo>
                    <a:pt x="6380" y="2736"/>
                    <a:pt x="6334" y="2737"/>
                    <a:pt x="6287" y="2739"/>
                  </a:cubicBezTo>
                  <a:cubicBezTo>
                    <a:pt x="6192" y="2739"/>
                    <a:pt x="6133" y="2799"/>
                    <a:pt x="6121" y="2882"/>
                  </a:cubicBezTo>
                  <a:cubicBezTo>
                    <a:pt x="6109" y="2989"/>
                    <a:pt x="6192" y="3061"/>
                    <a:pt x="6287" y="3061"/>
                  </a:cubicBezTo>
                  <a:cubicBezTo>
                    <a:pt x="6317" y="3059"/>
                    <a:pt x="6346" y="3059"/>
                    <a:pt x="6374" y="3059"/>
                  </a:cubicBezTo>
                  <a:cubicBezTo>
                    <a:pt x="6937" y="3059"/>
                    <a:pt x="7240" y="3275"/>
                    <a:pt x="7252" y="3275"/>
                  </a:cubicBezTo>
                  <a:lnTo>
                    <a:pt x="7264" y="3287"/>
                  </a:lnTo>
                  <a:cubicBezTo>
                    <a:pt x="7716" y="3537"/>
                    <a:pt x="7978" y="4025"/>
                    <a:pt x="7978" y="4561"/>
                  </a:cubicBezTo>
                  <a:cubicBezTo>
                    <a:pt x="7978" y="4858"/>
                    <a:pt x="7895" y="5144"/>
                    <a:pt x="7740" y="5382"/>
                  </a:cubicBezTo>
                  <a:cubicBezTo>
                    <a:pt x="7692" y="5454"/>
                    <a:pt x="7716" y="5549"/>
                    <a:pt x="7776" y="5608"/>
                  </a:cubicBezTo>
                  <a:cubicBezTo>
                    <a:pt x="7799" y="5632"/>
                    <a:pt x="7835" y="5632"/>
                    <a:pt x="7871" y="5632"/>
                  </a:cubicBezTo>
                  <a:cubicBezTo>
                    <a:pt x="7930" y="5632"/>
                    <a:pt x="7978" y="5608"/>
                    <a:pt x="8014" y="5561"/>
                  </a:cubicBezTo>
                  <a:cubicBezTo>
                    <a:pt x="8204" y="5263"/>
                    <a:pt x="8311" y="4918"/>
                    <a:pt x="8311" y="4561"/>
                  </a:cubicBezTo>
                  <a:cubicBezTo>
                    <a:pt x="8335" y="4001"/>
                    <a:pt x="8061" y="3453"/>
                    <a:pt x="7597" y="3120"/>
                  </a:cubicBezTo>
                  <a:cubicBezTo>
                    <a:pt x="7680" y="2941"/>
                    <a:pt x="7716" y="2751"/>
                    <a:pt x="7716" y="2560"/>
                  </a:cubicBezTo>
                  <a:cubicBezTo>
                    <a:pt x="7716" y="2013"/>
                    <a:pt x="7371" y="1537"/>
                    <a:pt x="6895" y="1358"/>
                  </a:cubicBezTo>
                  <a:lnTo>
                    <a:pt x="6895" y="1263"/>
                  </a:lnTo>
                  <a:cubicBezTo>
                    <a:pt x="6895" y="679"/>
                    <a:pt x="6525" y="179"/>
                    <a:pt x="5978" y="24"/>
                  </a:cubicBezTo>
                  <a:cubicBezTo>
                    <a:pt x="5930" y="13"/>
                    <a:pt x="5871" y="13"/>
                    <a:pt x="5823" y="1"/>
                  </a:cubicBezTo>
                  <a:lnTo>
                    <a:pt x="5478" y="1"/>
                  </a:lnTo>
                  <a:cubicBezTo>
                    <a:pt x="4787" y="1"/>
                    <a:pt x="4216" y="560"/>
                    <a:pt x="4216" y="1263"/>
                  </a:cubicBezTo>
                  <a:lnTo>
                    <a:pt x="4216" y="4692"/>
                  </a:lnTo>
                  <a:lnTo>
                    <a:pt x="4168" y="4727"/>
                  </a:lnTo>
                  <a:lnTo>
                    <a:pt x="4120" y="4692"/>
                  </a:lnTo>
                  <a:lnTo>
                    <a:pt x="4120" y="1263"/>
                  </a:lnTo>
                  <a:cubicBezTo>
                    <a:pt x="4120" y="560"/>
                    <a:pt x="3561" y="1"/>
                    <a:pt x="2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1022494" y="3006724"/>
              <a:ext cx="44162" cy="22271"/>
            </a:xfrm>
            <a:custGeom>
              <a:rect b="b" l="l" r="r" t="t"/>
              <a:pathLst>
                <a:path extrusionOk="0" h="703" w="1394">
                  <a:moveTo>
                    <a:pt x="454" y="0"/>
                  </a:moveTo>
                  <a:cubicBezTo>
                    <a:pt x="402" y="0"/>
                    <a:pt x="350" y="4"/>
                    <a:pt x="298" y="12"/>
                  </a:cubicBezTo>
                  <a:lnTo>
                    <a:pt x="155" y="24"/>
                  </a:lnTo>
                  <a:cubicBezTo>
                    <a:pt x="60" y="48"/>
                    <a:pt x="0" y="119"/>
                    <a:pt x="12" y="202"/>
                  </a:cubicBezTo>
                  <a:cubicBezTo>
                    <a:pt x="34" y="290"/>
                    <a:pt x="96" y="347"/>
                    <a:pt x="170" y="347"/>
                  </a:cubicBezTo>
                  <a:cubicBezTo>
                    <a:pt x="177" y="347"/>
                    <a:pt x="184" y="346"/>
                    <a:pt x="191" y="345"/>
                  </a:cubicBezTo>
                  <a:lnTo>
                    <a:pt x="346" y="321"/>
                  </a:lnTo>
                  <a:cubicBezTo>
                    <a:pt x="370" y="319"/>
                    <a:pt x="394" y="318"/>
                    <a:pt x="417" y="318"/>
                  </a:cubicBezTo>
                  <a:cubicBezTo>
                    <a:pt x="675" y="318"/>
                    <a:pt x="908" y="436"/>
                    <a:pt x="1072" y="643"/>
                  </a:cubicBezTo>
                  <a:cubicBezTo>
                    <a:pt x="1108" y="679"/>
                    <a:pt x="1143" y="702"/>
                    <a:pt x="1203" y="702"/>
                  </a:cubicBezTo>
                  <a:cubicBezTo>
                    <a:pt x="1239" y="702"/>
                    <a:pt x="1286" y="679"/>
                    <a:pt x="1298" y="667"/>
                  </a:cubicBezTo>
                  <a:cubicBezTo>
                    <a:pt x="1370" y="607"/>
                    <a:pt x="1394" y="524"/>
                    <a:pt x="1334" y="440"/>
                  </a:cubicBezTo>
                  <a:cubicBezTo>
                    <a:pt x="1126" y="171"/>
                    <a:pt x="802" y="0"/>
                    <a:pt x="4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1086234" y="3100244"/>
              <a:ext cx="28322" cy="37002"/>
            </a:xfrm>
            <a:custGeom>
              <a:rect b="b" l="l" r="r" t="t"/>
              <a:pathLst>
                <a:path extrusionOk="0" h="1168" w="894">
                  <a:moveTo>
                    <a:pt x="181" y="1"/>
                  </a:moveTo>
                  <a:cubicBezTo>
                    <a:pt x="115" y="1"/>
                    <a:pt x="55" y="44"/>
                    <a:pt x="36" y="108"/>
                  </a:cubicBezTo>
                  <a:cubicBezTo>
                    <a:pt x="1" y="203"/>
                    <a:pt x="48" y="286"/>
                    <a:pt x="132" y="322"/>
                  </a:cubicBezTo>
                  <a:cubicBezTo>
                    <a:pt x="525" y="441"/>
                    <a:pt x="572" y="1025"/>
                    <a:pt x="572" y="1025"/>
                  </a:cubicBezTo>
                  <a:cubicBezTo>
                    <a:pt x="572" y="1108"/>
                    <a:pt x="644" y="1168"/>
                    <a:pt x="727" y="1168"/>
                  </a:cubicBezTo>
                  <a:lnTo>
                    <a:pt x="751" y="1168"/>
                  </a:lnTo>
                  <a:cubicBezTo>
                    <a:pt x="822" y="1168"/>
                    <a:pt x="894" y="1096"/>
                    <a:pt x="894" y="1001"/>
                  </a:cubicBezTo>
                  <a:cubicBezTo>
                    <a:pt x="894" y="977"/>
                    <a:pt x="846" y="203"/>
                    <a:pt x="239" y="13"/>
                  </a:cubicBezTo>
                  <a:cubicBezTo>
                    <a:pt x="220" y="4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1023634" y="3077941"/>
              <a:ext cx="26041" cy="49167"/>
            </a:xfrm>
            <a:custGeom>
              <a:rect b="b" l="l" r="r" t="t"/>
              <a:pathLst>
                <a:path extrusionOk="0" h="1552" w="822">
                  <a:moveTo>
                    <a:pt x="646" y="0"/>
                  </a:moveTo>
                  <a:cubicBezTo>
                    <a:pt x="617" y="0"/>
                    <a:pt x="588" y="9"/>
                    <a:pt x="560" y="26"/>
                  </a:cubicBezTo>
                  <a:cubicBezTo>
                    <a:pt x="345" y="181"/>
                    <a:pt x="0" y="538"/>
                    <a:pt x="0" y="1383"/>
                  </a:cubicBezTo>
                  <a:cubicBezTo>
                    <a:pt x="0" y="1462"/>
                    <a:pt x="74" y="1551"/>
                    <a:pt x="163" y="1551"/>
                  </a:cubicBezTo>
                  <a:cubicBezTo>
                    <a:pt x="168" y="1551"/>
                    <a:pt x="173" y="1551"/>
                    <a:pt x="179" y="1550"/>
                  </a:cubicBezTo>
                  <a:cubicBezTo>
                    <a:pt x="250" y="1526"/>
                    <a:pt x="310" y="1455"/>
                    <a:pt x="310" y="1383"/>
                  </a:cubicBezTo>
                  <a:cubicBezTo>
                    <a:pt x="310" y="681"/>
                    <a:pt x="584" y="395"/>
                    <a:pt x="726" y="312"/>
                  </a:cubicBezTo>
                  <a:cubicBezTo>
                    <a:pt x="786" y="264"/>
                    <a:pt x="822" y="205"/>
                    <a:pt x="798" y="133"/>
                  </a:cubicBezTo>
                  <a:cubicBezTo>
                    <a:pt x="781" y="49"/>
                    <a:pt x="716" y="0"/>
                    <a:pt x="6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924413" y="3006819"/>
              <a:ext cx="44162" cy="22176"/>
            </a:xfrm>
            <a:custGeom>
              <a:rect b="b" l="l" r="r" t="t"/>
              <a:pathLst>
                <a:path extrusionOk="0" h="700" w="1394">
                  <a:moveTo>
                    <a:pt x="963" y="1"/>
                  </a:moveTo>
                  <a:cubicBezTo>
                    <a:pt x="614" y="1"/>
                    <a:pt x="272" y="163"/>
                    <a:pt x="60" y="437"/>
                  </a:cubicBezTo>
                  <a:cubicBezTo>
                    <a:pt x="1" y="521"/>
                    <a:pt x="25" y="616"/>
                    <a:pt x="96" y="664"/>
                  </a:cubicBezTo>
                  <a:cubicBezTo>
                    <a:pt x="120" y="676"/>
                    <a:pt x="156" y="699"/>
                    <a:pt x="179" y="699"/>
                  </a:cubicBezTo>
                  <a:cubicBezTo>
                    <a:pt x="227" y="699"/>
                    <a:pt x="287" y="664"/>
                    <a:pt x="322" y="640"/>
                  </a:cubicBezTo>
                  <a:cubicBezTo>
                    <a:pt x="464" y="433"/>
                    <a:pt x="716" y="315"/>
                    <a:pt x="976" y="315"/>
                  </a:cubicBezTo>
                  <a:cubicBezTo>
                    <a:pt x="1000" y="315"/>
                    <a:pt x="1025" y="316"/>
                    <a:pt x="1049" y="318"/>
                  </a:cubicBezTo>
                  <a:lnTo>
                    <a:pt x="1191" y="342"/>
                  </a:lnTo>
                  <a:cubicBezTo>
                    <a:pt x="1200" y="343"/>
                    <a:pt x="1208" y="344"/>
                    <a:pt x="1215" y="344"/>
                  </a:cubicBezTo>
                  <a:cubicBezTo>
                    <a:pt x="1298" y="344"/>
                    <a:pt x="1359" y="287"/>
                    <a:pt x="1370" y="199"/>
                  </a:cubicBezTo>
                  <a:cubicBezTo>
                    <a:pt x="1394" y="116"/>
                    <a:pt x="1334" y="21"/>
                    <a:pt x="1239" y="21"/>
                  </a:cubicBezTo>
                  <a:lnTo>
                    <a:pt x="1096" y="9"/>
                  </a:lnTo>
                  <a:cubicBezTo>
                    <a:pt x="1052" y="3"/>
                    <a:pt x="1007" y="1"/>
                    <a:pt x="9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929703" y="3158757"/>
              <a:ext cx="56232" cy="41849"/>
            </a:xfrm>
            <a:custGeom>
              <a:rect b="b" l="l" r="r" t="t"/>
              <a:pathLst>
                <a:path extrusionOk="0" h="1321" w="1775">
                  <a:moveTo>
                    <a:pt x="1604" y="1"/>
                  </a:moveTo>
                  <a:cubicBezTo>
                    <a:pt x="1586" y="1"/>
                    <a:pt x="1567" y="4"/>
                    <a:pt x="1548" y="11"/>
                  </a:cubicBezTo>
                  <a:cubicBezTo>
                    <a:pt x="179" y="309"/>
                    <a:pt x="36" y="1095"/>
                    <a:pt x="12" y="1118"/>
                  </a:cubicBezTo>
                  <a:cubicBezTo>
                    <a:pt x="1" y="1214"/>
                    <a:pt x="60" y="1297"/>
                    <a:pt x="155" y="1321"/>
                  </a:cubicBezTo>
                  <a:lnTo>
                    <a:pt x="179" y="1321"/>
                  </a:lnTo>
                  <a:cubicBezTo>
                    <a:pt x="251" y="1321"/>
                    <a:pt x="334" y="1261"/>
                    <a:pt x="346" y="1178"/>
                  </a:cubicBezTo>
                  <a:cubicBezTo>
                    <a:pt x="346" y="1178"/>
                    <a:pt x="477" y="571"/>
                    <a:pt x="1620" y="333"/>
                  </a:cubicBezTo>
                  <a:cubicBezTo>
                    <a:pt x="1715" y="309"/>
                    <a:pt x="1775" y="213"/>
                    <a:pt x="1739" y="130"/>
                  </a:cubicBezTo>
                  <a:cubicBezTo>
                    <a:pt x="1729" y="54"/>
                    <a:pt x="1674" y="1"/>
                    <a:pt x="16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876512" y="3100244"/>
              <a:ext cx="28322" cy="37002"/>
            </a:xfrm>
            <a:custGeom>
              <a:rect b="b" l="l" r="r" t="t"/>
              <a:pathLst>
                <a:path extrusionOk="0" h="1168" w="894">
                  <a:moveTo>
                    <a:pt x="714" y="1"/>
                  </a:moveTo>
                  <a:cubicBezTo>
                    <a:pt x="694" y="1"/>
                    <a:pt x="675" y="4"/>
                    <a:pt x="656" y="13"/>
                  </a:cubicBezTo>
                  <a:cubicBezTo>
                    <a:pt x="60" y="203"/>
                    <a:pt x="1" y="965"/>
                    <a:pt x="1" y="1001"/>
                  </a:cubicBezTo>
                  <a:cubicBezTo>
                    <a:pt x="1" y="1096"/>
                    <a:pt x="60" y="1168"/>
                    <a:pt x="144" y="1168"/>
                  </a:cubicBezTo>
                  <a:lnTo>
                    <a:pt x="156" y="1168"/>
                  </a:lnTo>
                  <a:cubicBezTo>
                    <a:pt x="251" y="1168"/>
                    <a:pt x="322" y="1108"/>
                    <a:pt x="322" y="1025"/>
                  </a:cubicBezTo>
                  <a:cubicBezTo>
                    <a:pt x="322" y="1025"/>
                    <a:pt x="358" y="441"/>
                    <a:pt x="751" y="322"/>
                  </a:cubicBezTo>
                  <a:cubicBezTo>
                    <a:pt x="846" y="286"/>
                    <a:pt x="894" y="203"/>
                    <a:pt x="858" y="108"/>
                  </a:cubicBezTo>
                  <a:cubicBezTo>
                    <a:pt x="840" y="44"/>
                    <a:pt x="779" y="1"/>
                    <a:pt x="7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941393" y="3077941"/>
              <a:ext cx="26453" cy="49484"/>
            </a:xfrm>
            <a:custGeom>
              <a:rect b="b" l="l" r="r" t="t"/>
              <a:pathLst>
                <a:path extrusionOk="0" h="1562" w="835">
                  <a:moveTo>
                    <a:pt x="185" y="0"/>
                  </a:moveTo>
                  <a:cubicBezTo>
                    <a:pt x="112" y="0"/>
                    <a:pt x="41" y="49"/>
                    <a:pt x="24" y="133"/>
                  </a:cubicBezTo>
                  <a:cubicBezTo>
                    <a:pt x="1" y="193"/>
                    <a:pt x="36" y="264"/>
                    <a:pt x="96" y="312"/>
                  </a:cubicBezTo>
                  <a:cubicBezTo>
                    <a:pt x="239" y="419"/>
                    <a:pt x="513" y="681"/>
                    <a:pt x="513" y="1395"/>
                  </a:cubicBezTo>
                  <a:cubicBezTo>
                    <a:pt x="513" y="1491"/>
                    <a:pt x="584" y="1562"/>
                    <a:pt x="679" y="1562"/>
                  </a:cubicBezTo>
                  <a:cubicBezTo>
                    <a:pt x="763" y="1562"/>
                    <a:pt x="834" y="1491"/>
                    <a:pt x="834" y="1395"/>
                  </a:cubicBezTo>
                  <a:cubicBezTo>
                    <a:pt x="834" y="538"/>
                    <a:pt x="513" y="181"/>
                    <a:pt x="274" y="26"/>
                  </a:cubicBezTo>
                  <a:cubicBezTo>
                    <a:pt x="247" y="9"/>
                    <a:pt x="216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13"/>
          <p:cNvGrpSpPr/>
          <p:nvPr/>
        </p:nvGrpSpPr>
        <p:grpSpPr>
          <a:xfrm>
            <a:off x="3978523" y="2884661"/>
            <a:ext cx="348955" cy="346516"/>
            <a:chOff x="3978523" y="2884661"/>
            <a:chExt cx="348955" cy="346516"/>
          </a:xfrm>
        </p:grpSpPr>
        <p:sp>
          <p:nvSpPr>
            <p:cNvPr id="558" name="Google Shape;558;p13"/>
            <p:cNvSpPr/>
            <p:nvPr/>
          </p:nvSpPr>
          <p:spPr>
            <a:xfrm>
              <a:off x="4237285" y="2916658"/>
              <a:ext cx="58101" cy="56897"/>
            </a:xfrm>
            <a:custGeom>
              <a:rect b="b" l="l" r="r" t="t"/>
              <a:pathLst>
                <a:path extrusionOk="0" h="1796" w="1834">
                  <a:moveTo>
                    <a:pt x="1661" y="0"/>
                  </a:moveTo>
                  <a:cubicBezTo>
                    <a:pt x="1620" y="0"/>
                    <a:pt x="1578" y="15"/>
                    <a:pt x="1548" y="45"/>
                  </a:cubicBezTo>
                  <a:lnTo>
                    <a:pt x="60" y="1533"/>
                  </a:lnTo>
                  <a:cubicBezTo>
                    <a:pt x="0" y="1593"/>
                    <a:pt x="0" y="1700"/>
                    <a:pt x="60" y="1759"/>
                  </a:cubicBezTo>
                  <a:cubicBezTo>
                    <a:pt x="84" y="1783"/>
                    <a:pt x="131" y="1795"/>
                    <a:pt x="179" y="1795"/>
                  </a:cubicBezTo>
                  <a:cubicBezTo>
                    <a:pt x="215" y="1795"/>
                    <a:pt x="262" y="1783"/>
                    <a:pt x="298" y="1759"/>
                  </a:cubicBezTo>
                  <a:lnTo>
                    <a:pt x="1786" y="271"/>
                  </a:lnTo>
                  <a:cubicBezTo>
                    <a:pt x="1834" y="224"/>
                    <a:pt x="1834" y="116"/>
                    <a:pt x="1774" y="45"/>
                  </a:cubicBezTo>
                  <a:cubicBezTo>
                    <a:pt x="1745" y="15"/>
                    <a:pt x="1703" y="0"/>
                    <a:pt x="16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4216535" y="2886594"/>
              <a:ext cx="29843" cy="73751"/>
            </a:xfrm>
            <a:custGeom>
              <a:rect b="b" l="l" r="r" t="t"/>
              <a:pathLst>
                <a:path extrusionOk="0" h="2328" w="942">
                  <a:moveTo>
                    <a:pt x="760" y="0"/>
                  </a:moveTo>
                  <a:cubicBezTo>
                    <a:pt x="688" y="0"/>
                    <a:pt x="618" y="52"/>
                    <a:pt x="608" y="113"/>
                  </a:cubicBezTo>
                  <a:lnTo>
                    <a:pt x="24" y="2137"/>
                  </a:lnTo>
                  <a:cubicBezTo>
                    <a:pt x="1" y="2232"/>
                    <a:pt x="60" y="2316"/>
                    <a:pt x="132" y="2327"/>
                  </a:cubicBezTo>
                  <a:lnTo>
                    <a:pt x="179" y="2327"/>
                  </a:lnTo>
                  <a:cubicBezTo>
                    <a:pt x="251" y="2327"/>
                    <a:pt x="310" y="2292"/>
                    <a:pt x="322" y="2208"/>
                  </a:cubicBezTo>
                  <a:lnTo>
                    <a:pt x="905" y="184"/>
                  </a:lnTo>
                  <a:cubicBezTo>
                    <a:pt x="941" y="125"/>
                    <a:pt x="894" y="41"/>
                    <a:pt x="798" y="6"/>
                  </a:cubicBezTo>
                  <a:cubicBezTo>
                    <a:pt x="786" y="2"/>
                    <a:pt x="773" y="0"/>
                    <a:pt x="7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4176935" y="2884661"/>
              <a:ext cx="30571" cy="74163"/>
            </a:xfrm>
            <a:custGeom>
              <a:rect b="b" l="l" r="r" t="t"/>
              <a:pathLst>
                <a:path extrusionOk="0" h="2341" w="965">
                  <a:moveTo>
                    <a:pt x="187" y="0"/>
                  </a:moveTo>
                  <a:cubicBezTo>
                    <a:pt x="169" y="0"/>
                    <a:pt x="150" y="2"/>
                    <a:pt x="131" y="7"/>
                  </a:cubicBezTo>
                  <a:cubicBezTo>
                    <a:pt x="48" y="43"/>
                    <a:pt x="0" y="126"/>
                    <a:pt x="24" y="222"/>
                  </a:cubicBezTo>
                  <a:lnTo>
                    <a:pt x="643" y="2222"/>
                  </a:lnTo>
                  <a:cubicBezTo>
                    <a:pt x="655" y="2305"/>
                    <a:pt x="727" y="2341"/>
                    <a:pt x="786" y="2341"/>
                  </a:cubicBezTo>
                  <a:lnTo>
                    <a:pt x="834" y="2341"/>
                  </a:lnTo>
                  <a:cubicBezTo>
                    <a:pt x="917" y="2305"/>
                    <a:pt x="965" y="2210"/>
                    <a:pt x="953" y="2127"/>
                  </a:cubicBezTo>
                  <a:lnTo>
                    <a:pt x="346" y="114"/>
                  </a:lnTo>
                  <a:cubicBezTo>
                    <a:pt x="317" y="38"/>
                    <a:pt x="258" y="0"/>
                    <a:pt x="1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4250116" y="2965762"/>
              <a:ext cx="74701" cy="28544"/>
            </a:xfrm>
            <a:custGeom>
              <a:rect b="b" l="l" r="r" t="t"/>
              <a:pathLst>
                <a:path extrusionOk="0" h="901" w="2358">
                  <a:moveTo>
                    <a:pt x="2194" y="1"/>
                  </a:moveTo>
                  <a:cubicBezTo>
                    <a:pt x="2181" y="1"/>
                    <a:pt x="2168" y="3"/>
                    <a:pt x="2155" y="7"/>
                  </a:cubicBezTo>
                  <a:lnTo>
                    <a:pt x="131" y="590"/>
                  </a:lnTo>
                  <a:cubicBezTo>
                    <a:pt x="36" y="626"/>
                    <a:pt x="0" y="710"/>
                    <a:pt x="24" y="781"/>
                  </a:cubicBezTo>
                  <a:cubicBezTo>
                    <a:pt x="36" y="852"/>
                    <a:pt x="119" y="900"/>
                    <a:pt x="179" y="900"/>
                  </a:cubicBezTo>
                  <a:lnTo>
                    <a:pt x="215" y="900"/>
                  </a:lnTo>
                  <a:lnTo>
                    <a:pt x="2239" y="317"/>
                  </a:lnTo>
                  <a:cubicBezTo>
                    <a:pt x="2322" y="293"/>
                    <a:pt x="2358" y="209"/>
                    <a:pt x="2346" y="114"/>
                  </a:cubicBezTo>
                  <a:cubicBezTo>
                    <a:pt x="2326" y="45"/>
                    <a:pt x="2258" y="1"/>
                    <a:pt x="2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4251985" y="3004443"/>
              <a:ext cx="75493" cy="29462"/>
            </a:xfrm>
            <a:custGeom>
              <a:rect b="b" l="l" r="r" t="t"/>
              <a:pathLst>
                <a:path extrusionOk="0" h="930" w="2383">
                  <a:moveTo>
                    <a:pt x="175" y="1"/>
                  </a:moveTo>
                  <a:cubicBezTo>
                    <a:pt x="104" y="1"/>
                    <a:pt x="43" y="46"/>
                    <a:pt x="25" y="120"/>
                  </a:cubicBezTo>
                  <a:cubicBezTo>
                    <a:pt x="1" y="203"/>
                    <a:pt x="37" y="298"/>
                    <a:pt x="132" y="322"/>
                  </a:cubicBezTo>
                  <a:lnTo>
                    <a:pt x="2144" y="929"/>
                  </a:lnTo>
                  <a:lnTo>
                    <a:pt x="2180" y="929"/>
                  </a:lnTo>
                  <a:cubicBezTo>
                    <a:pt x="2263" y="929"/>
                    <a:pt x="2323" y="893"/>
                    <a:pt x="2334" y="810"/>
                  </a:cubicBezTo>
                  <a:cubicBezTo>
                    <a:pt x="2382" y="739"/>
                    <a:pt x="2334" y="655"/>
                    <a:pt x="2239" y="620"/>
                  </a:cubicBezTo>
                  <a:lnTo>
                    <a:pt x="239" y="12"/>
                  </a:lnTo>
                  <a:cubicBezTo>
                    <a:pt x="217" y="4"/>
                    <a:pt x="196" y="1"/>
                    <a:pt x="1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4033615" y="2996428"/>
              <a:ext cx="73941" cy="84237"/>
            </a:xfrm>
            <a:custGeom>
              <a:rect b="b" l="l" r="r" t="t"/>
              <a:pathLst>
                <a:path extrusionOk="0" h="2659" w="2334">
                  <a:moveTo>
                    <a:pt x="2157" y="0"/>
                  </a:moveTo>
                  <a:cubicBezTo>
                    <a:pt x="2112" y="0"/>
                    <a:pt x="2069" y="18"/>
                    <a:pt x="2036" y="51"/>
                  </a:cubicBezTo>
                  <a:lnTo>
                    <a:pt x="60" y="2397"/>
                  </a:lnTo>
                  <a:cubicBezTo>
                    <a:pt x="0" y="2468"/>
                    <a:pt x="12" y="2551"/>
                    <a:pt x="72" y="2611"/>
                  </a:cubicBezTo>
                  <a:cubicBezTo>
                    <a:pt x="107" y="2647"/>
                    <a:pt x="143" y="2659"/>
                    <a:pt x="179" y="2659"/>
                  </a:cubicBezTo>
                  <a:cubicBezTo>
                    <a:pt x="226" y="2659"/>
                    <a:pt x="262" y="2647"/>
                    <a:pt x="298" y="2599"/>
                  </a:cubicBezTo>
                  <a:lnTo>
                    <a:pt x="2274" y="265"/>
                  </a:lnTo>
                  <a:cubicBezTo>
                    <a:pt x="2334" y="194"/>
                    <a:pt x="2322" y="87"/>
                    <a:pt x="2262" y="39"/>
                  </a:cubicBezTo>
                  <a:cubicBezTo>
                    <a:pt x="2230" y="12"/>
                    <a:pt x="2193" y="0"/>
                    <a:pt x="21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3978523" y="2931738"/>
              <a:ext cx="303684" cy="299439"/>
            </a:xfrm>
            <a:custGeom>
              <a:rect b="b" l="l" r="r" t="t"/>
              <a:pathLst>
                <a:path extrusionOk="0" h="9452" w="9586">
                  <a:moveTo>
                    <a:pt x="5564" y="351"/>
                  </a:moveTo>
                  <a:cubicBezTo>
                    <a:pt x="5790" y="351"/>
                    <a:pt x="6037" y="460"/>
                    <a:pt x="6252" y="664"/>
                  </a:cubicBezTo>
                  <a:cubicBezTo>
                    <a:pt x="6490" y="902"/>
                    <a:pt x="6585" y="1236"/>
                    <a:pt x="6525" y="1486"/>
                  </a:cubicBezTo>
                  <a:lnTo>
                    <a:pt x="5418" y="367"/>
                  </a:lnTo>
                  <a:cubicBezTo>
                    <a:pt x="5465" y="356"/>
                    <a:pt x="5514" y="351"/>
                    <a:pt x="5564" y="351"/>
                  </a:cubicBezTo>
                  <a:close/>
                  <a:moveTo>
                    <a:pt x="5001" y="414"/>
                  </a:moveTo>
                  <a:lnTo>
                    <a:pt x="6502" y="1915"/>
                  </a:lnTo>
                  <a:lnTo>
                    <a:pt x="6192" y="2236"/>
                  </a:lnTo>
                  <a:lnTo>
                    <a:pt x="4680" y="724"/>
                  </a:lnTo>
                  <a:lnTo>
                    <a:pt x="5001" y="414"/>
                  </a:lnTo>
                  <a:close/>
                  <a:moveTo>
                    <a:pt x="8162" y="2958"/>
                  </a:moveTo>
                  <a:cubicBezTo>
                    <a:pt x="8390" y="2958"/>
                    <a:pt x="8640" y="3065"/>
                    <a:pt x="8835" y="3260"/>
                  </a:cubicBezTo>
                  <a:cubicBezTo>
                    <a:pt x="9085" y="3510"/>
                    <a:pt x="9192" y="3843"/>
                    <a:pt x="9133" y="4093"/>
                  </a:cubicBezTo>
                  <a:lnTo>
                    <a:pt x="8014" y="2974"/>
                  </a:lnTo>
                  <a:cubicBezTo>
                    <a:pt x="8061" y="2963"/>
                    <a:pt x="8111" y="2958"/>
                    <a:pt x="8162" y="2958"/>
                  </a:cubicBezTo>
                  <a:close/>
                  <a:moveTo>
                    <a:pt x="7597" y="3022"/>
                  </a:moveTo>
                  <a:lnTo>
                    <a:pt x="7633" y="3046"/>
                  </a:lnTo>
                  <a:lnTo>
                    <a:pt x="9109" y="4522"/>
                  </a:lnTo>
                  <a:lnTo>
                    <a:pt x="8776" y="4820"/>
                  </a:lnTo>
                  <a:lnTo>
                    <a:pt x="7287" y="3331"/>
                  </a:lnTo>
                  <a:lnTo>
                    <a:pt x="7597" y="3022"/>
                  </a:lnTo>
                  <a:close/>
                  <a:moveTo>
                    <a:pt x="3846" y="4712"/>
                  </a:moveTo>
                  <a:lnTo>
                    <a:pt x="4823" y="5689"/>
                  </a:lnTo>
                  <a:lnTo>
                    <a:pt x="4204" y="6403"/>
                  </a:lnTo>
                  <a:lnTo>
                    <a:pt x="3120" y="5308"/>
                  </a:lnTo>
                  <a:lnTo>
                    <a:pt x="3846" y="4712"/>
                  </a:lnTo>
                  <a:close/>
                  <a:moveTo>
                    <a:pt x="3454" y="7320"/>
                  </a:moveTo>
                  <a:lnTo>
                    <a:pt x="3537" y="7415"/>
                  </a:lnTo>
                  <a:lnTo>
                    <a:pt x="4787" y="8665"/>
                  </a:lnTo>
                  <a:lnTo>
                    <a:pt x="4311" y="9142"/>
                  </a:lnTo>
                  <a:lnTo>
                    <a:pt x="2977" y="7796"/>
                  </a:lnTo>
                  <a:lnTo>
                    <a:pt x="3454" y="7320"/>
                  </a:lnTo>
                  <a:close/>
                  <a:moveTo>
                    <a:pt x="5006" y="1"/>
                  </a:moveTo>
                  <a:cubicBezTo>
                    <a:pt x="4966" y="1"/>
                    <a:pt x="4924" y="15"/>
                    <a:pt x="4894" y="45"/>
                  </a:cubicBezTo>
                  <a:lnTo>
                    <a:pt x="4442" y="486"/>
                  </a:lnTo>
                  <a:cubicBezTo>
                    <a:pt x="4430" y="486"/>
                    <a:pt x="4418" y="474"/>
                    <a:pt x="4382" y="474"/>
                  </a:cubicBezTo>
                  <a:cubicBezTo>
                    <a:pt x="4347" y="474"/>
                    <a:pt x="4299" y="510"/>
                    <a:pt x="4263" y="533"/>
                  </a:cubicBezTo>
                  <a:lnTo>
                    <a:pt x="1049" y="4439"/>
                  </a:lnTo>
                  <a:lnTo>
                    <a:pt x="965" y="4343"/>
                  </a:lnTo>
                  <a:cubicBezTo>
                    <a:pt x="935" y="4314"/>
                    <a:pt x="894" y="4299"/>
                    <a:pt x="852" y="4299"/>
                  </a:cubicBezTo>
                  <a:cubicBezTo>
                    <a:pt x="810" y="4299"/>
                    <a:pt x="769" y="4314"/>
                    <a:pt x="739" y="4343"/>
                  </a:cubicBezTo>
                  <a:lnTo>
                    <a:pt x="36" y="5046"/>
                  </a:lnTo>
                  <a:cubicBezTo>
                    <a:pt x="13" y="5070"/>
                    <a:pt x="1" y="5117"/>
                    <a:pt x="1" y="5165"/>
                  </a:cubicBezTo>
                  <a:cubicBezTo>
                    <a:pt x="1" y="5213"/>
                    <a:pt x="13" y="5248"/>
                    <a:pt x="36" y="5284"/>
                  </a:cubicBezTo>
                  <a:lnTo>
                    <a:pt x="691" y="5939"/>
                  </a:lnTo>
                  <a:cubicBezTo>
                    <a:pt x="721" y="5969"/>
                    <a:pt x="763" y="5983"/>
                    <a:pt x="804" y="5983"/>
                  </a:cubicBezTo>
                  <a:cubicBezTo>
                    <a:pt x="846" y="5983"/>
                    <a:pt x="888" y="5969"/>
                    <a:pt x="918" y="5939"/>
                  </a:cubicBezTo>
                  <a:cubicBezTo>
                    <a:pt x="977" y="5879"/>
                    <a:pt x="977" y="5772"/>
                    <a:pt x="918" y="5713"/>
                  </a:cubicBezTo>
                  <a:lnTo>
                    <a:pt x="382" y="5177"/>
                  </a:lnTo>
                  <a:lnTo>
                    <a:pt x="858" y="4701"/>
                  </a:lnTo>
                  <a:lnTo>
                    <a:pt x="941" y="4796"/>
                  </a:lnTo>
                  <a:lnTo>
                    <a:pt x="2096" y="5939"/>
                  </a:lnTo>
                  <a:lnTo>
                    <a:pt x="2180" y="6022"/>
                  </a:lnTo>
                  <a:lnTo>
                    <a:pt x="1703" y="6498"/>
                  </a:lnTo>
                  <a:lnTo>
                    <a:pt x="1346" y="6141"/>
                  </a:lnTo>
                  <a:cubicBezTo>
                    <a:pt x="1316" y="6111"/>
                    <a:pt x="1278" y="6097"/>
                    <a:pt x="1239" y="6097"/>
                  </a:cubicBezTo>
                  <a:cubicBezTo>
                    <a:pt x="1200" y="6097"/>
                    <a:pt x="1162" y="6111"/>
                    <a:pt x="1132" y="6141"/>
                  </a:cubicBezTo>
                  <a:cubicBezTo>
                    <a:pt x="1072" y="6201"/>
                    <a:pt x="1072" y="6308"/>
                    <a:pt x="1132" y="6367"/>
                  </a:cubicBezTo>
                  <a:lnTo>
                    <a:pt x="1584" y="6832"/>
                  </a:lnTo>
                  <a:cubicBezTo>
                    <a:pt x="1620" y="6856"/>
                    <a:pt x="1668" y="6879"/>
                    <a:pt x="1703" y="6879"/>
                  </a:cubicBezTo>
                  <a:cubicBezTo>
                    <a:pt x="1751" y="6879"/>
                    <a:pt x="1799" y="6856"/>
                    <a:pt x="1822" y="6832"/>
                  </a:cubicBezTo>
                  <a:lnTo>
                    <a:pt x="2525" y="6129"/>
                  </a:lnTo>
                  <a:cubicBezTo>
                    <a:pt x="2561" y="6106"/>
                    <a:pt x="2573" y="6058"/>
                    <a:pt x="2573" y="6010"/>
                  </a:cubicBezTo>
                  <a:cubicBezTo>
                    <a:pt x="2573" y="5963"/>
                    <a:pt x="2549" y="5927"/>
                    <a:pt x="2525" y="5891"/>
                  </a:cubicBezTo>
                  <a:lnTo>
                    <a:pt x="2430" y="5808"/>
                  </a:lnTo>
                  <a:lnTo>
                    <a:pt x="2846" y="5463"/>
                  </a:lnTo>
                  <a:lnTo>
                    <a:pt x="3977" y="6594"/>
                  </a:lnTo>
                  <a:lnTo>
                    <a:pt x="3644" y="7010"/>
                  </a:lnTo>
                  <a:lnTo>
                    <a:pt x="3549" y="6915"/>
                  </a:lnTo>
                  <a:cubicBezTo>
                    <a:pt x="3525" y="6891"/>
                    <a:pt x="3477" y="6879"/>
                    <a:pt x="3430" y="6879"/>
                  </a:cubicBezTo>
                  <a:cubicBezTo>
                    <a:pt x="3394" y="6879"/>
                    <a:pt x="3346" y="6891"/>
                    <a:pt x="3311" y="6915"/>
                  </a:cubicBezTo>
                  <a:lnTo>
                    <a:pt x="2620" y="7618"/>
                  </a:lnTo>
                  <a:cubicBezTo>
                    <a:pt x="2561" y="7677"/>
                    <a:pt x="2561" y="7784"/>
                    <a:pt x="2620" y="7844"/>
                  </a:cubicBezTo>
                  <a:lnTo>
                    <a:pt x="4180" y="9404"/>
                  </a:lnTo>
                  <a:cubicBezTo>
                    <a:pt x="4204" y="9439"/>
                    <a:pt x="4251" y="9451"/>
                    <a:pt x="4299" y="9451"/>
                  </a:cubicBezTo>
                  <a:cubicBezTo>
                    <a:pt x="4335" y="9451"/>
                    <a:pt x="4382" y="9439"/>
                    <a:pt x="4418" y="9404"/>
                  </a:cubicBezTo>
                  <a:lnTo>
                    <a:pt x="5109" y="8701"/>
                  </a:lnTo>
                  <a:cubicBezTo>
                    <a:pt x="5168" y="8642"/>
                    <a:pt x="5168" y="8546"/>
                    <a:pt x="5109" y="8487"/>
                  </a:cubicBezTo>
                  <a:lnTo>
                    <a:pt x="5025" y="8392"/>
                  </a:lnTo>
                  <a:lnTo>
                    <a:pt x="6871" y="6879"/>
                  </a:lnTo>
                  <a:cubicBezTo>
                    <a:pt x="6942" y="6820"/>
                    <a:pt x="6942" y="6713"/>
                    <a:pt x="6883" y="6653"/>
                  </a:cubicBezTo>
                  <a:cubicBezTo>
                    <a:pt x="6851" y="6616"/>
                    <a:pt x="6807" y="6598"/>
                    <a:pt x="6764" y="6598"/>
                  </a:cubicBezTo>
                  <a:cubicBezTo>
                    <a:pt x="6724" y="6598"/>
                    <a:pt x="6685" y="6613"/>
                    <a:pt x="6656" y="6641"/>
                  </a:cubicBezTo>
                  <a:lnTo>
                    <a:pt x="4799" y="8165"/>
                  </a:lnTo>
                  <a:lnTo>
                    <a:pt x="3870" y="7237"/>
                  </a:lnTo>
                  <a:lnTo>
                    <a:pt x="6990" y="3450"/>
                  </a:lnTo>
                  <a:lnTo>
                    <a:pt x="8597" y="5058"/>
                  </a:lnTo>
                  <a:lnTo>
                    <a:pt x="7168" y="6236"/>
                  </a:lnTo>
                  <a:cubicBezTo>
                    <a:pt x="7097" y="6296"/>
                    <a:pt x="7097" y="6403"/>
                    <a:pt x="7156" y="6463"/>
                  </a:cubicBezTo>
                  <a:cubicBezTo>
                    <a:pt x="7188" y="6500"/>
                    <a:pt x="7228" y="6518"/>
                    <a:pt x="7269" y="6518"/>
                  </a:cubicBezTo>
                  <a:cubicBezTo>
                    <a:pt x="7306" y="6518"/>
                    <a:pt x="7342" y="6503"/>
                    <a:pt x="7371" y="6475"/>
                  </a:cubicBezTo>
                  <a:lnTo>
                    <a:pt x="8942" y="5177"/>
                  </a:lnTo>
                  <a:cubicBezTo>
                    <a:pt x="8966" y="5153"/>
                    <a:pt x="9002" y="5105"/>
                    <a:pt x="9002" y="5058"/>
                  </a:cubicBezTo>
                  <a:cubicBezTo>
                    <a:pt x="9002" y="5046"/>
                    <a:pt x="9002" y="5010"/>
                    <a:pt x="8978" y="4998"/>
                  </a:cubicBezTo>
                  <a:lnTo>
                    <a:pt x="9431" y="4558"/>
                  </a:lnTo>
                  <a:cubicBezTo>
                    <a:pt x="9434" y="4558"/>
                    <a:pt x="9438" y="4559"/>
                    <a:pt x="9441" y="4559"/>
                  </a:cubicBezTo>
                  <a:cubicBezTo>
                    <a:pt x="9502" y="4559"/>
                    <a:pt x="9499" y="4459"/>
                    <a:pt x="9442" y="4403"/>
                  </a:cubicBezTo>
                  <a:lnTo>
                    <a:pt x="9383" y="4343"/>
                  </a:lnTo>
                  <a:cubicBezTo>
                    <a:pt x="9585" y="3939"/>
                    <a:pt x="9466" y="3427"/>
                    <a:pt x="9073" y="3034"/>
                  </a:cubicBezTo>
                  <a:cubicBezTo>
                    <a:pt x="8812" y="2773"/>
                    <a:pt x="8485" y="2635"/>
                    <a:pt x="8174" y="2635"/>
                  </a:cubicBezTo>
                  <a:cubicBezTo>
                    <a:pt x="8031" y="2635"/>
                    <a:pt x="7891" y="2664"/>
                    <a:pt x="7764" y="2724"/>
                  </a:cubicBezTo>
                  <a:lnTo>
                    <a:pt x="7704" y="2665"/>
                  </a:lnTo>
                  <a:cubicBezTo>
                    <a:pt x="7680" y="2629"/>
                    <a:pt x="7633" y="2617"/>
                    <a:pt x="7585" y="2617"/>
                  </a:cubicBezTo>
                  <a:cubicBezTo>
                    <a:pt x="7537" y="2617"/>
                    <a:pt x="7502" y="2629"/>
                    <a:pt x="7466" y="2665"/>
                  </a:cubicBezTo>
                  <a:lnTo>
                    <a:pt x="7025" y="3105"/>
                  </a:lnTo>
                  <a:cubicBezTo>
                    <a:pt x="7002" y="3105"/>
                    <a:pt x="6990" y="3093"/>
                    <a:pt x="6966" y="3093"/>
                  </a:cubicBezTo>
                  <a:cubicBezTo>
                    <a:pt x="6918" y="3093"/>
                    <a:pt x="6871" y="3129"/>
                    <a:pt x="6847" y="3153"/>
                  </a:cubicBezTo>
                  <a:lnTo>
                    <a:pt x="5013" y="5415"/>
                  </a:lnTo>
                  <a:lnTo>
                    <a:pt x="4085" y="4498"/>
                  </a:lnTo>
                  <a:lnTo>
                    <a:pt x="4501" y="4153"/>
                  </a:lnTo>
                  <a:cubicBezTo>
                    <a:pt x="4573" y="4093"/>
                    <a:pt x="4573" y="3986"/>
                    <a:pt x="4513" y="3927"/>
                  </a:cubicBezTo>
                  <a:cubicBezTo>
                    <a:pt x="4488" y="3889"/>
                    <a:pt x="4447" y="3872"/>
                    <a:pt x="4405" y="3872"/>
                  </a:cubicBezTo>
                  <a:cubicBezTo>
                    <a:pt x="4367" y="3872"/>
                    <a:pt x="4327" y="3886"/>
                    <a:pt x="4299" y="3915"/>
                  </a:cubicBezTo>
                  <a:lnTo>
                    <a:pt x="3739" y="4379"/>
                  </a:lnTo>
                  <a:lnTo>
                    <a:pt x="2215" y="5641"/>
                  </a:lnTo>
                  <a:lnTo>
                    <a:pt x="1275" y="4701"/>
                  </a:lnTo>
                  <a:lnTo>
                    <a:pt x="4406" y="926"/>
                  </a:lnTo>
                  <a:lnTo>
                    <a:pt x="6002" y="2534"/>
                  </a:lnTo>
                  <a:lnTo>
                    <a:pt x="4799" y="3522"/>
                  </a:lnTo>
                  <a:cubicBezTo>
                    <a:pt x="4728" y="3581"/>
                    <a:pt x="4728" y="3689"/>
                    <a:pt x="4787" y="3748"/>
                  </a:cubicBezTo>
                  <a:cubicBezTo>
                    <a:pt x="4818" y="3785"/>
                    <a:pt x="4862" y="3803"/>
                    <a:pt x="4906" y="3803"/>
                  </a:cubicBezTo>
                  <a:cubicBezTo>
                    <a:pt x="4946" y="3803"/>
                    <a:pt x="4985" y="3788"/>
                    <a:pt x="5013" y="3760"/>
                  </a:cubicBezTo>
                  <a:lnTo>
                    <a:pt x="6347" y="2653"/>
                  </a:lnTo>
                  <a:cubicBezTo>
                    <a:pt x="6383" y="2617"/>
                    <a:pt x="6406" y="2569"/>
                    <a:pt x="6406" y="2534"/>
                  </a:cubicBezTo>
                  <a:lnTo>
                    <a:pt x="6406" y="2474"/>
                  </a:lnTo>
                  <a:lnTo>
                    <a:pt x="6859" y="2022"/>
                  </a:lnTo>
                  <a:cubicBezTo>
                    <a:pt x="6883" y="1998"/>
                    <a:pt x="6894" y="1950"/>
                    <a:pt x="6894" y="1903"/>
                  </a:cubicBezTo>
                  <a:cubicBezTo>
                    <a:pt x="6894" y="1855"/>
                    <a:pt x="6883" y="1819"/>
                    <a:pt x="6859" y="1784"/>
                  </a:cubicBezTo>
                  <a:lnTo>
                    <a:pt x="6799" y="1724"/>
                  </a:lnTo>
                  <a:cubicBezTo>
                    <a:pt x="6990" y="1319"/>
                    <a:pt x="6871" y="807"/>
                    <a:pt x="6478" y="414"/>
                  </a:cubicBezTo>
                  <a:cubicBezTo>
                    <a:pt x="6217" y="153"/>
                    <a:pt x="5889" y="15"/>
                    <a:pt x="5578" y="15"/>
                  </a:cubicBezTo>
                  <a:cubicBezTo>
                    <a:pt x="5435" y="15"/>
                    <a:pt x="5296" y="45"/>
                    <a:pt x="5168" y="105"/>
                  </a:cubicBezTo>
                  <a:lnTo>
                    <a:pt x="5109" y="45"/>
                  </a:lnTo>
                  <a:cubicBezTo>
                    <a:pt x="5085" y="15"/>
                    <a:pt x="5046" y="1"/>
                    <a:pt x="50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4116204" y="3078638"/>
              <a:ext cx="73973" cy="84269"/>
            </a:xfrm>
            <a:custGeom>
              <a:rect b="b" l="l" r="r" t="t"/>
              <a:pathLst>
                <a:path extrusionOk="0" h="2660" w="2335">
                  <a:moveTo>
                    <a:pt x="2152" y="1"/>
                  </a:moveTo>
                  <a:cubicBezTo>
                    <a:pt x="2109" y="1"/>
                    <a:pt x="2069" y="19"/>
                    <a:pt x="2037" y="52"/>
                  </a:cubicBezTo>
                  <a:lnTo>
                    <a:pt x="60" y="2385"/>
                  </a:lnTo>
                  <a:cubicBezTo>
                    <a:pt x="1" y="2457"/>
                    <a:pt x="12" y="2552"/>
                    <a:pt x="72" y="2612"/>
                  </a:cubicBezTo>
                  <a:cubicBezTo>
                    <a:pt x="96" y="2635"/>
                    <a:pt x="143" y="2659"/>
                    <a:pt x="179" y="2659"/>
                  </a:cubicBezTo>
                  <a:cubicBezTo>
                    <a:pt x="215" y="2659"/>
                    <a:pt x="262" y="2635"/>
                    <a:pt x="298" y="2600"/>
                  </a:cubicBezTo>
                  <a:lnTo>
                    <a:pt x="2275" y="254"/>
                  </a:lnTo>
                  <a:cubicBezTo>
                    <a:pt x="2334" y="195"/>
                    <a:pt x="2322" y="99"/>
                    <a:pt x="2263" y="40"/>
                  </a:cubicBezTo>
                  <a:cubicBezTo>
                    <a:pt x="2225" y="13"/>
                    <a:pt x="2188" y="1"/>
                    <a:pt x="215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p13"/>
          <p:cNvGrpSpPr/>
          <p:nvPr/>
        </p:nvGrpSpPr>
        <p:grpSpPr>
          <a:xfrm>
            <a:off x="3527780" y="2885263"/>
            <a:ext cx="347435" cy="345534"/>
            <a:chOff x="3527780" y="2885263"/>
            <a:chExt cx="347435" cy="345534"/>
          </a:xfrm>
        </p:grpSpPr>
        <p:sp>
          <p:nvSpPr>
            <p:cNvPr id="567" name="Google Shape;567;p13"/>
            <p:cNvSpPr/>
            <p:nvPr/>
          </p:nvSpPr>
          <p:spPr>
            <a:xfrm>
              <a:off x="3527780" y="2885263"/>
              <a:ext cx="347435" cy="345534"/>
            </a:xfrm>
            <a:custGeom>
              <a:rect b="b" l="l" r="r" t="t"/>
              <a:pathLst>
                <a:path extrusionOk="0" h="10907" w="10967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3599440" y="2956543"/>
              <a:ext cx="204494" cy="204843"/>
            </a:xfrm>
            <a:custGeom>
              <a:rect b="b" l="l" r="r" t="t"/>
              <a:pathLst>
                <a:path extrusionOk="0" h="6466" w="6455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3661691" y="3018763"/>
              <a:ext cx="79992" cy="80372"/>
            </a:xfrm>
            <a:custGeom>
              <a:rect b="b" l="l" r="r" t="t"/>
              <a:pathLst>
                <a:path extrusionOk="0" h="2537" w="2525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3625101" y="2982552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3651522" y="2982552"/>
              <a:ext cx="18881" cy="18533"/>
            </a:xfrm>
            <a:custGeom>
              <a:rect b="b" l="l" r="r" t="t"/>
              <a:pathLst>
                <a:path extrusionOk="0" h="585" w="596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3679052" y="2982552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3705822" y="2982552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3732591" y="2982552"/>
              <a:ext cx="18533" cy="18533"/>
            </a:xfrm>
            <a:custGeom>
              <a:rect b="b" l="l" r="r" t="t"/>
              <a:pathLst>
                <a:path extrusionOk="0" h="585" w="585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3759773" y="2982552"/>
              <a:ext cx="18121" cy="18533"/>
            </a:xfrm>
            <a:custGeom>
              <a:rect b="b" l="l" r="r" t="t"/>
              <a:pathLst>
                <a:path extrusionOk="0" h="585" w="57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3625101" y="311684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3651522" y="3116844"/>
              <a:ext cx="18881" cy="18501"/>
            </a:xfrm>
            <a:custGeom>
              <a:rect b="b" l="l" r="r" t="t"/>
              <a:pathLst>
                <a:path extrusionOk="0" h="584" w="596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3679052" y="311684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3705822" y="311684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3732591" y="3116844"/>
              <a:ext cx="18533" cy="18501"/>
            </a:xfrm>
            <a:custGeom>
              <a:rect b="b" l="l" r="r" t="t"/>
              <a:pathLst>
                <a:path extrusionOk="0" h="584" w="585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3759773" y="3116844"/>
              <a:ext cx="18121" cy="18501"/>
            </a:xfrm>
            <a:custGeom>
              <a:rect b="b" l="l" r="r" t="t"/>
              <a:pathLst>
                <a:path extrusionOk="0" h="584" w="572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3625101" y="300935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3625101" y="3036503"/>
              <a:ext cx="18501" cy="18153"/>
            </a:xfrm>
            <a:custGeom>
              <a:rect b="b" l="l" r="r" t="t"/>
              <a:pathLst>
                <a:path extrusionOk="0" h="573" w="584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625101" y="3063273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625101" y="309007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3759773" y="3009354"/>
              <a:ext cx="18121" cy="18501"/>
            </a:xfrm>
            <a:custGeom>
              <a:rect b="b" l="l" r="r" t="t"/>
              <a:pathLst>
                <a:path extrusionOk="0" h="584" w="572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3759773" y="3036503"/>
              <a:ext cx="18121" cy="18153"/>
            </a:xfrm>
            <a:custGeom>
              <a:rect b="b" l="l" r="r" t="t"/>
              <a:pathLst>
                <a:path extrusionOk="0" h="573" w="572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759773" y="3063273"/>
              <a:ext cx="18121" cy="18533"/>
            </a:xfrm>
            <a:custGeom>
              <a:rect b="b" l="l" r="r" t="t"/>
              <a:pathLst>
                <a:path extrusionOk="0" h="585" w="57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3759773" y="3090074"/>
              <a:ext cx="18121" cy="18501"/>
            </a:xfrm>
            <a:custGeom>
              <a:rect b="b" l="l" r="r" t="t"/>
              <a:pathLst>
                <a:path extrusionOk="0" h="584" w="572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13"/>
          <p:cNvGrpSpPr/>
          <p:nvPr/>
        </p:nvGrpSpPr>
        <p:grpSpPr>
          <a:xfrm>
            <a:off x="2239671" y="2884503"/>
            <a:ext cx="218054" cy="348544"/>
            <a:chOff x="2239671" y="2884503"/>
            <a:chExt cx="218054" cy="348544"/>
          </a:xfrm>
        </p:grpSpPr>
        <p:sp>
          <p:nvSpPr>
            <p:cNvPr id="591" name="Google Shape;591;p13"/>
            <p:cNvSpPr/>
            <p:nvPr/>
          </p:nvSpPr>
          <p:spPr>
            <a:xfrm>
              <a:off x="2341903" y="2884503"/>
              <a:ext cx="115822" cy="268963"/>
            </a:xfrm>
            <a:custGeom>
              <a:rect b="b" l="l" r="r" t="t"/>
              <a:pathLst>
                <a:path extrusionOk="0" h="8490" w="3656">
                  <a:moveTo>
                    <a:pt x="3144" y="2143"/>
                  </a:moveTo>
                  <a:lnTo>
                    <a:pt x="3144" y="2655"/>
                  </a:lnTo>
                  <a:lnTo>
                    <a:pt x="489" y="2655"/>
                  </a:lnTo>
                  <a:lnTo>
                    <a:pt x="489" y="2143"/>
                  </a:lnTo>
                  <a:close/>
                  <a:moveTo>
                    <a:pt x="1679" y="4882"/>
                  </a:moveTo>
                  <a:cubicBezTo>
                    <a:pt x="1810" y="4882"/>
                    <a:pt x="1917" y="4989"/>
                    <a:pt x="1917" y="5120"/>
                  </a:cubicBezTo>
                  <a:lnTo>
                    <a:pt x="1917" y="5692"/>
                  </a:lnTo>
                  <a:lnTo>
                    <a:pt x="560" y="5692"/>
                  </a:lnTo>
                  <a:cubicBezTo>
                    <a:pt x="429" y="5692"/>
                    <a:pt x="322" y="5584"/>
                    <a:pt x="322" y="5453"/>
                  </a:cubicBezTo>
                  <a:lnTo>
                    <a:pt x="322" y="5120"/>
                  </a:lnTo>
                  <a:lnTo>
                    <a:pt x="298" y="5120"/>
                  </a:lnTo>
                  <a:cubicBezTo>
                    <a:pt x="298" y="4989"/>
                    <a:pt x="405" y="4882"/>
                    <a:pt x="536" y="4882"/>
                  </a:cubicBezTo>
                  <a:close/>
                  <a:moveTo>
                    <a:pt x="1667" y="6013"/>
                  </a:moveTo>
                  <a:lnTo>
                    <a:pt x="1667" y="6787"/>
                  </a:lnTo>
                  <a:lnTo>
                    <a:pt x="1656" y="6787"/>
                  </a:lnTo>
                  <a:cubicBezTo>
                    <a:pt x="1656" y="6942"/>
                    <a:pt x="1536" y="7037"/>
                    <a:pt x="1394" y="7037"/>
                  </a:cubicBezTo>
                  <a:cubicBezTo>
                    <a:pt x="1322" y="7037"/>
                    <a:pt x="1263" y="7013"/>
                    <a:pt x="1215" y="6965"/>
                  </a:cubicBezTo>
                  <a:cubicBezTo>
                    <a:pt x="1179" y="6918"/>
                    <a:pt x="1144" y="6846"/>
                    <a:pt x="1144" y="6787"/>
                  </a:cubicBezTo>
                  <a:lnTo>
                    <a:pt x="1144" y="6501"/>
                  </a:lnTo>
                  <a:lnTo>
                    <a:pt x="1144" y="6013"/>
                  </a:lnTo>
                  <a:close/>
                  <a:moveTo>
                    <a:pt x="3096" y="5870"/>
                  </a:moveTo>
                  <a:cubicBezTo>
                    <a:pt x="3215" y="5870"/>
                    <a:pt x="3322" y="5965"/>
                    <a:pt x="3322" y="6084"/>
                  </a:cubicBezTo>
                  <a:lnTo>
                    <a:pt x="3322" y="6823"/>
                  </a:lnTo>
                  <a:cubicBezTo>
                    <a:pt x="3322" y="6942"/>
                    <a:pt x="3215" y="7037"/>
                    <a:pt x="3096" y="7037"/>
                  </a:cubicBezTo>
                  <a:lnTo>
                    <a:pt x="3037" y="7037"/>
                  </a:lnTo>
                  <a:cubicBezTo>
                    <a:pt x="2918" y="7037"/>
                    <a:pt x="2810" y="6942"/>
                    <a:pt x="2810" y="6823"/>
                  </a:cubicBezTo>
                  <a:lnTo>
                    <a:pt x="2810" y="6084"/>
                  </a:lnTo>
                  <a:cubicBezTo>
                    <a:pt x="2810" y="5965"/>
                    <a:pt x="2918" y="5870"/>
                    <a:pt x="3037" y="5870"/>
                  </a:cubicBezTo>
                  <a:close/>
                  <a:moveTo>
                    <a:pt x="2251" y="5692"/>
                  </a:moveTo>
                  <a:cubicBezTo>
                    <a:pt x="2382" y="5692"/>
                    <a:pt x="2501" y="5787"/>
                    <a:pt x="2501" y="5942"/>
                  </a:cubicBezTo>
                  <a:lnTo>
                    <a:pt x="2501" y="6799"/>
                  </a:lnTo>
                  <a:cubicBezTo>
                    <a:pt x="2501" y="6942"/>
                    <a:pt x="2394" y="7061"/>
                    <a:pt x="2251" y="7061"/>
                  </a:cubicBezTo>
                  <a:lnTo>
                    <a:pt x="2215" y="7061"/>
                  </a:lnTo>
                  <a:cubicBezTo>
                    <a:pt x="2084" y="7037"/>
                    <a:pt x="1977" y="6942"/>
                    <a:pt x="1977" y="6787"/>
                  </a:cubicBezTo>
                  <a:lnTo>
                    <a:pt x="1977" y="6013"/>
                  </a:lnTo>
                  <a:lnTo>
                    <a:pt x="2084" y="6013"/>
                  </a:lnTo>
                  <a:cubicBezTo>
                    <a:pt x="2167" y="6013"/>
                    <a:pt x="2251" y="5942"/>
                    <a:pt x="2251" y="5846"/>
                  </a:cubicBezTo>
                  <a:lnTo>
                    <a:pt x="2251" y="5692"/>
                  </a:lnTo>
                  <a:close/>
                  <a:moveTo>
                    <a:pt x="310" y="5953"/>
                  </a:moveTo>
                  <a:cubicBezTo>
                    <a:pt x="370" y="6001"/>
                    <a:pt x="441" y="6013"/>
                    <a:pt x="536" y="6013"/>
                  </a:cubicBezTo>
                  <a:lnTo>
                    <a:pt x="822" y="6013"/>
                  </a:lnTo>
                  <a:lnTo>
                    <a:pt x="822" y="6489"/>
                  </a:lnTo>
                  <a:lnTo>
                    <a:pt x="822" y="6775"/>
                  </a:lnTo>
                  <a:lnTo>
                    <a:pt x="822" y="7894"/>
                  </a:lnTo>
                  <a:cubicBezTo>
                    <a:pt x="822" y="7966"/>
                    <a:pt x="786" y="8025"/>
                    <a:pt x="739" y="8073"/>
                  </a:cubicBezTo>
                  <a:cubicBezTo>
                    <a:pt x="691" y="8108"/>
                    <a:pt x="620" y="8144"/>
                    <a:pt x="560" y="8144"/>
                  </a:cubicBezTo>
                  <a:cubicBezTo>
                    <a:pt x="417" y="8144"/>
                    <a:pt x="310" y="8025"/>
                    <a:pt x="310" y="7894"/>
                  </a:cubicBezTo>
                  <a:lnTo>
                    <a:pt x="310" y="5953"/>
                  </a:lnTo>
                  <a:close/>
                  <a:moveTo>
                    <a:pt x="346" y="0"/>
                  </a:moveTo>
                  <a:cubicBezTo>
                    <a:pt x="251" y="0"/>
                    <a:pt x="179" y="72"/>
                    <a:pt x="179" y="167"/>
                  </a:cubicBezTo>
                  <a:lnTo>
                    <a:pt x="179" y="762"/>
                  </a:lnTo>
                  <a:cubicBezTo>
                    <a:pt x="179" y="846"/>
                    <a:pt x="251" y="929"/>
                    <a:pt x="346" y="929"/>
                  </a:cubicBezTo>
                  <a:cubicBezTo>
                    <a:pt x="429" y="929"/>
                    <a:pt x="501" y="846"/>
                    <a:pt x="501" y="762"/>
                  </a:cubicBezTo>
                  <a:lnTo>
                    <a:pt x="501" y="334"/>
                  </a:lnTo>
                  <a:lnTo>
                    <a:pt x="3156" y="334"/>
                  </a:lnTo>
                  <a:lnTo>
                    <a:pt x="3156" y="1834"/>
                  </a:lnTo>
                  <a:lnTo>
                    <a:pt x="501" y="1834"/>
                  </a:lnTo>
                  <a:lnTo>
                    <a:pt x="501" y="1405"/>
                  </a:lnTo>
                  <a:cubicBezTo>
                    <a:pt x="501" y="1310"/>
                    <a:pt x="429" y="1239"/>
                    <a:pt x="346" y="1239"/>
                  </a:cubicBezTo>
                  <a:cubicBezTo>
                    <a:pt x="251" y="1239"/>
                    <a:pt x="179" y="1310"/>
                    <a:pt x="179" y="1405"/>
                  </a:cubicBezTo>
                  <a:lnTo>
                    <a:pt x="179" y="2155"/>
                  </a:lnTo>
                  <a:lnTo>
                    <a:pt x="179" y="2834"/>
                  </a:lnTo>
                  <a:cubicBezTo>
                    <a:pt x="179" y="2917"/>
                    <a:pt x="251" y="2989"/>
                    <a:pt x="346" y="2989"/>
                  </a:cubicBezTo>
                  <a:lnTo>
                    <a:pt x="548" y="2989"/>
                  </a:lnTo>
                  <a:lnTo>
                    <a:pt x="548" y="3489"/>
                  </a:lnTo>
                  <a:cubicBezTo>
                    <a:pt x="239" y="3560"/>
                    <a:pt x="1" y="3810"/>
                    <a:pt x="1" y="4120"/>
                  </a:cubicBezTo>
                  <a:lnTo>
                    <a:pt x="1" y="7906"/>
                  </a:lnTo>
                  <a:cubicBezTo>
                    <a:pt x="1" y="8228"/>
                    <a:pt x="262" y="8489"/>
                    <a:pt x="584" y="8489"/>
                  </a:cubicBezTo>
                  <a:cubicBezTo>
                    <a:pt x="727" y="8489"/>
                    <a:pt x="882" y="8430"/>
                    <a:pt x="1001" y="8323"/>
                  </a:cubicBezTo>
                  <a:cubicBezTo>
                    <a:pt x="1096" y="8216"/>
                    <a:pt x="1155" y="8073"/>
                    <a:pt x="1155" y="7906"/>
                  </a:cubicBezTo>
                  <a:lnTo>
                    <a:pt x="1155" y="7311"/>
                  </a:lnTo>
                  <a:cubicBezTo>
                    <a:pt x="1239" y="7358"/>
                    <a:pt x="1322" y="7370"/>
                    <a:pt x="1417" y="7370"/>
                  </a:cubicBezTo>
                  <a:cubicBezTo>
                    <a:pt x="1572" y="7370"/>
                    <a:pt x="1727" y="7299"/>
                    <a:pt x="1834" y="7192"/>
                  </a:cubicBezTo>
                  <a:cubicBezTo>
                    <a:pt x="1929" y="7299"/>
                    <a:pt x="2084" y="7370"/>
                    <a:pt x="2251" y="7370"/>
                  </a:cubicBezTo>
                  <a:lnTo>
                    <a:pt x="2263" y="7370"/>
                  </a:lnTo>
                  <a:cubicBezTo>
                    <a:pt x="2429" y="7370"/>
                    <a:pt x="2560" y="7311"/>
                    <a:pt x="2668" y="7204"/>
                  </a:cubicBezTo>
                  <a:cubicBezTo>
                    <a:pt x="2763" y="7311"/>
                    <a:pt x="2906" y="7370"/>
                    <a:pt x="3049" y="7370"/>
                  </a:cubicBezTo>
                  <a:lnTo>
                    <a:pt x="3108" y="7370"/>
                  </a:lnTo>
                  <a:cubicBezTo>
                    <a:pt x="3406" y="7370"/>
                    <a:pt x="3656" y="7120"/>
                    <a:pt x="3656" y="6823"/>
                  </a:cubicBezTo>
                  <a:lnTo>
                    <a:pt x="3656" y="6489"/>
                  </a:lnTo>
                  <a:lnTo>
                    <a:pt x="3656" y="5132"/>
                  </a:lnTo>
                  <a:cubicBezTo>
                    <a:pt x="3656" y="5049"/>
                    <a:pt x="3584" y="4965"/>
                    <a:pt x="3501" y="4965"/>
                  </a:cubicBezTo>
                  <a:cubicBezTo>
                    <a:pt x="3406" y="4965"/>
                    <a:pt x="3334" y="5049"/>
                    <a:pt x="3334" y="5132"/>
                  </a:cubicBezTo>
                  <a:lnTo>
                    <a:pt x="3334" y="5584"/>
                  </a:lnTo>
                  <a:cubicBezTo>
                    <a:pt x="3263" y="5549"/>
                    <a:pt x="3180" y="5537"/>
                    <a:pt x="3108" y="5537"/>
                  </a:cubicBezTo>
                  <a:lnTo>
                    <a:pt x="3049" y="5537"/>
                  </a:lnTo>
                  <a:cubicBezTo>
                    <a:pt x="2929" y="5537"/>
                    <a:pt x="2822" y="5572"/>
                    <a:pt x="2739" y="5632"/>
                  </a:cubicBezTo>
                  <a:cubicBezTo>
                    <a:pt x="2632" y="5465"/>
                    <a:pt x="2453" y="5358"/>
                    <a:pt x="2251" y="5358"/>
                  </a:cubicBezTo>
                  <a:lnTo>
                    <a:pt x="2251" y="5120"/>
                  </a:lnTo>
                  <a:cubicBezTo>
                    <a:pt x="2251" y="4810"/>
                    <a:pt x="1989" y="4560"/>
                    <a:pt x="1679" y="4560"/>
                  </a:cubicBezTo>
                  <a:lnTo>
                    <a:pt x="536" y="4560"/>
                  </a:lnTo>
                  <a:cubicBezTo>
                    <a:pt x="441" y="4560"/>
                    <a:pt x="370" y="4572"/>
                    <a:pt x="298" y="4620"/>
                  </a:cubicBezTo>
                  <a:lnTo>
                    <a:pt x="298" y="4120"/>
                  </a:lnTo>
                  <a:cubicBezTo>
                    <a:pt x="298" y="3941"/>
                    <a:pt x="477" y="3787"/>
                    <a:pt x="679" y="3787"/>
                  </a:cubicBezTo>
                  <a:cubicBezTo>
                    <a:pt x="774" y="3787"/>
                    <a:pt x="846" y="3703"/>
                    <a:pt x="846" y="3620"/>
                  </a:cubicBezTo>
                  <a:lnTo>
                    <a:pt x="846" y="2977"/>
                  </a:lnTo>
                  <a:lnTo>
                    <a:pt x="2787" y="2977"/>
                  </a:lnTo>
                  <a:lnTo>
                    <a:pt x="2787" y="3620"/>
                  </a:lnTo>
                  <a:cubicBezTo>
                    <a:pt x="2787" y="3703"/>
                    <a:pt x="2858" y="3787"/>
                    <a:pt x="2941" y="3787"/>
                  </a:cubicBezTo>
                  <a:cubicBezTo>
                    <a:pt x="3168" y="3787"/>
                    <a:pt x="3334" y="3929"/>
                    <a:pt x="3334" y="4120"/>
                  </a:cubicBezTo>
                  <a:lnTo>
                    <a:pt x="3334" y="4513"/>
                  </a:lnTo>
                  <a:cubicBezTo>
                    <a:pt x="3334" y="4596"/>
                    <a:pt x="3406" y="4679"/>
                    <a:pt x="3501" y="4679"/>
                  </a:cubicBezTo>
                  <a:cubicBezTo>
                    <a:pt x="3584" y="4679"/>
                    <a:pt x="3656" y="4596"/>
                    <a:pt x="3656" y="4513"/>
                  </a:cubicBezTo>
                  <a:lnTo>
                    <a:pt x="3656" y="4120"/>
                  </a:lnTo>
                  <a:cubicBezTo>
                    <a:pt x="3656" y="3810"/>
                    <a:pt x="3418" y="3548"/>
                    <a:pt x="3108" y="3489"/>
                  </a:cubicBezTo>
                  <a:lnTo>
                    <a:pt x="3108" y="2989"/>
                  </a:lnTo>
                  <a:lnTo>
                    <a:pt x="3322" y="2989"/>
                  </a:lnTo>
                  <a:cubicBezTo>
                    <a:pt x="3406" y="2989"/>
                    <a:pt x="3477" y="2917"/>
                    <a:pt x="3477" y="2834"/>
                  </a:cubicBezTo>
                  <a:lnTo>
                    <a:pt x="3477" y="2143"/>
                  </a:lnTo>
                  <a:lnTo>
                    <a:pt x="3477" y="2001"/>
                  </a:lnTo>
                  <a:lnTo>
                    <a:pt x="3477" y="167"/>
                  </a:lnTo>
                  <a:cubicBezTo>
                    <a:pt x="3477" y="72"/>
                    <a:pt x="3406" y="0"/>
                    <a:pt x="33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2275881" y="3157965"/>
              <a:ext cx="168284" cy="75082"/>
            </a:xfrm>
            <a:custGeom>
              <a:rect b="b" l="l" r="r" t="t"/>
              <a:pathLst>
                <a:path extrusionOk="0" h="2370" w="5312">
                  <a:moveTo>
                    <a:pt x="2668" y="322"/>
                  </a:moveTo>
                  <a:cubicBezTo>
                    <a:pt x="3085" y="322"/>
                    <a:pt x="3466" y="369"/>
                    <a:pt x="3775" y="429"/>
                  </a:cubicBezTo>
                  <a:cubicBezTo>
                    <a:pt x="4073" y="489"/>
                    <a:pt x="4192" y="560"/>
                    <a:pt x="4240" y="608"/>
                  </a:cubicBezTo>
                  <a:cubicBezTo>
                    <a:pt x="4192" y="655"/>
                    <a:pt x="4061" y="727"/>
                    <a:pt x="3775" y="786"/>
                  </a:cubicBezTo>
                  <a:cubicBezTo>
                    <a:pt x="3466" y="870"/>
                    <a:pt x="3085" y="893"/>
                    <a:pt x="2668" y="893"/>
                  </a:cubicBezTo>
                  <a:cubicBezTo>
                    <a:pt x="2251" y="893"/>
                    <a:pt x="1858" y="846"/>
                    <a:pt x="1549" y="786"/>
                  </a:cubicBezTo>
                  <a:cubicBezTo>
                    <a:pt x="1251" y="727"/>
                    <a:pt x="1132" y="655"/>
                    <a:pt x="1084" y="608"/>
                  </a:cubicBezTo>
                  <a:cubicBezTo>
                    <a:pt x="1132" y="584"/>
                    <a:pt x="1251" y="500"/>
                    <a:pt x="1549" y="429"/>
                  </a:cubicBezTo>
                  <a:cubicBezTo>
                    <a:pt x="1858" y="358"/>
                    <a:pt x="2251" y="322"/>
                    <a:pt x="2668" y="322"/>
                  </a:cubicBezTo>
                  <a:close/>
                  <a:moveTo>
                    <a:pt x="2668" y="0"/>
                  </a:moveTo>
                  <a:cubicBezTo>
                    <a:pt x="2466" y="0"/>
                    <a:pt x="846" y="12"/>
                    <a:pt x="763" y="572"/>
                  </a:cubicBezTo>
                  <a:lnTo>
                    <a:pt x="25" y="2143"/>
                  </a:lnTo>
                  <a:cubicBezTo>
                    <a:pt x="1" y="2191"/>
                    <a:pt x="13" y="2251"/>
                    <a:pt x="49" y="2298"/>
                  </a:cubicBezTo>
                  <a:cubicBezTo>
                    <a:pt x="72" y="2334"/>
                    <a:pt x="120" y="2370"/>
                    <a:pt x="180" y="2370"/>
                  </a:cubicBezTo>
                  <a:lnTo>
                    <a:pt x="2644" y="2370"/>
                  </a:lnTo>
                  <a:cubicBezTo>
                    <a:pt x="2739" y="2370"/>
                    <a:pt x="2811" y="2298"/>
                    <a:pt x="2811" y="2203"/>
                  </a:cubicBezTo>
                  <a:cubicBezTo>
                    <a:pt x="2811" y="2120"/>
                    <a:pt x="2739" y="2036"/>
                    <a:pt x="2644" y="2036"/>
                  </a:cubicBezTo>
                  <a:lnTo>
                    <a:pt x="430" y="2036"/>
                  </a:lnTo>
                  <a:lnTo>
                    <a:pt x="965" y="905"/>
                  </a:lnTo>
                  <a:cubicBezTo>
                    <a:pt x="1430" y="1203"/>
                    <a:pt x="2513" y="1227"/>
                    <a:pt x="2680" y="1227"/>
                  </a:cubicBezTo>
                  <a:cubicBezTo>
                    <a:pt x="2847" y="1227"/>
                    <a:pt x="3930" y="1203"/>
                    <a:pt x="4394" y="905"/>
                  </a:cubicBezTo>
                  <a:lnTo>
                    <a:pt x="4930" y="2036"/>
                  </a:lnTo>
                  <a:lnTo>
                    <a:pt x="3287" y="2036"/>
                  </a:lnTo>
                  <a:cubicBezTo>
                    <a:pt x="3204" y="2036"/>
                    <a:pt x="3120" y="2120"/>
                    <a:pt x="3120" y="2203"/>
                  </a:cubicBezTo>
                  <a:cubicBezTo>
                    <a:pt x="3120" y="2298"/>
                    <a:pt x="3204" y="2370"/>
                    <a:pt x="3287" y="2370"/>
                  </a:cubicBezTo>
                  <a:lnTo>
                    <a:pt x="5180" y="2370"/>
                  </a:lnTo>
                  <a:cubicBezTo>
                    <a:pt x="5240" y="2370"/>
                    <a:pt x="5287" y="2334"/>
                    <a:pt x="5311" y="2298"/>
                  </a:cubicBezTo>
                  <a:cubicBezTo>
                    <a:pt x="5311" y="2263"/>
                    <a:pt x="5311" y="2203"/>
                    <a:pt x="5299" y="2143"/>
                  </a:cubicBezTo>
                  <a:lnTo>
                    <a:pt x="4573" y="572"/>
                  </a:lnTo>
                  <a:cubicBezTo>
                    <a:pt x="4490" y="12"/>
                    <a:pt x="2858" y="0"/>
                    <a:pt x="2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2320012" y="3098755"/>
              <a:ext cx="10613" cy="54711"/>
            </a:xfrm>
            <a:custGeom>
              <a:rect b="b" l="l" r="r" t="t"/>
              <a:pathLst>
                <a:path extrusionOk="0" h="1727" w="335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560"/>
                  </a:lnTo>
                  <a:cubicBezTo>
                    <a:pt x="1" y="1643"/>
                    <a:pt x="84" y="1726"/>
                    <a:pt x="168" y="1726"/>
                  </a:cubicBezTo>
                  <a:cubicBezTo>
                    <a:pt x="263" y="1726"/>
                    <a:pt x="334" y="1643"/>
                    <a:pt x="334" y="1560"/>
                  </a:cubicBezTo>
                  <a:lnTo>
                    <a:pt x="334" y="155"/>
                  </a:lnTo>
                  <a:cubicBezTo>
                    <a:pt x="322" y="72"/>
                    <a:pt x="239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2267961" y="3116939"/>
              <a:ext cx="42293" cy="41437"/>
            </a:xfrm>
            <a:custGeom>
              <a:rect b="b" l="l" r="r" t="t"/>
              <a:pathLst>
                <a:path extrusionOk="0" h="1308" w="1335">
                  <a:moveTo>
                    <a:pt x="168" y="1"/>
                  </a:moveTo>
                  <a:cubicBezTo>
                    <a:pt x="129" y="1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lnTo>
                    <a:pt x="1049" y="1272"/>
                  </a:lnTo>
                  <a:cubicBezTo>
                    <a:pt x="1084" y="1295"/>
                    <a:pt x="1132" y="1307"/>
                    <a:pt x="1168" y="1307"/>
                  </a:cubicBezTo>
                  <a:cubicBezTo>
                    <a:pt x="1215" y="1307"/>
                    <a:pt x="1263" y="1295"/>
                    <a:pt x="1287" y="1272"/>
                  </a:cubicBezTo>
                  <a:cubicBezTo>
                    <a:pt x="1334" y="1212"/>
                    <a:pt x="1334" y="1105"/>
                    <a:pt x="1275" y="1045"/>
                  </a:cubicBezTo>
                  <a:lnTo>
                    <a:pt x="275" y="45"/>
                  </a:lnTo>
                  <a:cubicBezTo>
                    <a:pt x="245" y="15"/>
                    <a:pt x="206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2239671" y="3166645"/>
              <a:ext cx="54743" cy="10201"/>
            </a:xfrm>
            <a:custGeom>
              <a:rect b="b" l="l" r="r" t="t"/>
              <a:pathLst>
                <a:path extrusionOk="0" h="322" w="1728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1561" y="322"/>
                  </a:lnTo>
                  <a:cubicBezTo>
                    <a:pt x="1644" y="322"/>
                    <a:pt x="1727" y="250"/>
                    <a:pt x="1727" y="155"/>
                  </a:cubicBezTo>
                  <a:cubicBezTo>
                    <a:pt x="1727" y="72"/>
                    <a:pt x="1644" y="0"/>
                    <a:pt x="1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6" name="Google Shape;596;p13"/>
          <p:cNvGrpSpPr/>
          <p:nvPr/>
        </p:nvGrpSpPr>
        <p:grpSpPr>
          <a:xfrm>
            <a:off x="2691555" y="2884503"/>
            <a:ext cx="215044" cy="348924"/>
            <a:chOff x="2691555" y="2884503"/>
            <a:chExt cx="215044" cy="348924"/>
          </a:xfrm>
        </p:grpSpPr>
        <p:sp>
          <p:nvSpPr>
            <p:cNvPr id="597" name="Google Shape;597;p13"/>
            <p:cNvSpPr/>
            <p:nvPr/>
          </p:nvSpPr>
          <p:spPr>
            <a:xfrm>
              <a:off x="2691555" y="2884503"/>
              <a:ext cx="215044" cy="348924"/>
            </a:xfrm>
            <a:custGeom>
              <a:rect b="b" l="l" r="r" t="t"/>
              <a:pathLst>
                <a:path extrusionOk="0" h="11014" w="6788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2754535" y="2907503"/>
              <a:ext cx="126783" cy="127164"/>
            </a:xfrm>
            <a:custGeom>
              <a:rect b="b" l="l" r="r" t="t"/>
              <a:pathLst>
                <a:path extrusionOk="0" h="4014" w="4002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2781336" y="2931263"/>
              <a:ext cx="74321" cy="74353"/>
            </a:xfrm>
            <a:custGeom>
              <a:rect b="b" l="l" r="r" t="t"/>
              <a:pathLst>
                <a:path extrusionOk="0" h="2347" w="2346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0" name="Google Shape;600;p13"/>
          <p:cNvGrpSpPr/>
          <p:nvPr/>
        </p:nvGrpSpPr>
        <p:grpSpPr>
          <a:xfrm>
            <a:off x="1770459" y="2884503"/>
            <a:ext cx="254644" cy="348828"/>
            <a:chOff x="1770459" y="2884503"/>
            <a:chExt cx="254644" cy="348828"/>
          </a:xfrm>
        </p:grpSpPr>
        <p:sp>
          <p:nvSpPr>
            <p:cNvPr id="601" name="Google Shape;601;p13"/>
            <p:cNvSpPr/>
            <p:nvPr/>
          </p:nvSpPr>
          <p:spPr>
            <a:xfrm>
              <a:off x="1832330" y="2884503"/>
              <a:ext cx="130902" cy="159572"/>
            </a:xfrm>
            <a:custGeom>
              <a:rect b="b" l="l" r="r" t="t"/>
              <a:pathLst>
                <a:path extrusionOk="0" h="5037" w="4132">
                  <a:moveTo>
                    <a:pt x="2060" y="0"/>
                  </a:moveTo>
                  <a:cubicBezTo>
                    <a:pt x="953" y="0"/>
                    <a:pt x="36" y="869"/>
                    <a:pt x="0" y="1977"/>
                  </a:cubicBezTo>
                  <a:cubicBezTo>
                    <a:pt x="0" y="2072"/>
                    <a:pt x="60" y="2143"/>
                    <a:pt x="143" y="2143"/>
                  </a:cubicBezTo>
                  <a:cubicBezTo>
                    <a:pt x="238" y="2143"/>
                    <a:pt x="310" y="2084"/>
                    <a:pt x="310" y="2001"/>
                  </a:cubicBezTo>
                  <a:cubicBezTo>
                    <a:pt x="357" y="1060"/>
                    <a:pt x="1131" y="322"/>
                    <a:pt x="2060" y="322"/>
                  </a:cubicBezTo>
                  <a:cubicBezTo>
                    <a:pt x="3036" y="322"/>
                    <a:pt x="3822" y="1120"/>
                    <a:pt x="3822" y="2084"/>
                  </a:cubicBezTo>
                  <a:cubicBezTo>
                    <a:pt x="3822" y="2846"/>
                    <a:pt x="3334" y="3513"/>
                    <a:pt x="2596" y="3751"/>
                  </a:cubicBezTo>
                  <a:cubicBezTo>
                    <a:pt x="2572" y="3763"/>
                    <a:pt x="2524" y="3787"/>
                    <a:pt x="2512" y="3822"/>
                  </a:cubicBezTo>
                  <a:lnTo>
                    <a:pt x="2060" y="4572"/>
                  </a:lnTo>
                  <a:lnTo>
                    <a:pt x="1619" y="3822"/>
                  </a:lnTo>
                  <a:cubicBezTo>
                    <a:pt x="1608" y="3798"/>
                    <a:pt x="1572" y="3763"/>
                    <a:pt x="1524" y="3751"/>
                  </a:cubicBezTo>
                  <a:cubicBezTo>
                    <a:pt x="977" y="3572"/>
                    <a:pt x="548" y="3144"/>
                    <a:pt x="381" y="2572"/>
                  </a:cubicBezTo>
                  <a:cubicBezTo>
                    <a:pt x="362" y="2503"/>
                    <a:pt x="293" y="2459"/>
                    <a:pt x="230" y="2459"/>
                  </a:cubicBezTo>
                  <a:cubicBezTo>
                    <a:pt x="216" y="2459"/>
                    <a:pt x="203" y="2461"/>
                    <a:pt x="191" y="2465"/>
                  </a:cubicBezTo>
                  <a:cubicBezTo>
                    <a:pt x="95" y="2501"/>
                    <a:pt x="60" y="2584"/>
                    <a:pt x="84" y="2667"/>
                  </a:cubicBezTo>
                  <a:cubicBezTo>
                    <a:pt x="274" y="3298"/>
                    <a:pt x="750" y="3810"/>
                    <a:pt x="1381" y="4037"/>
                  </a:cubicBezTo>
                  <a:lnTo>
                    <a:pt x="1929" y="4953"/>
                  </a:lnTo>
                  <a:cubicBezTo>
                    <a:pt x="1965" y="5001"/>
                    <a:pt x="2000" y="5037"/>
                    <a:pt x="2060" y="5037"/>
                  </a:cubicBezTo>
                  <a:cubicBezTo>
                    <a:pt x="2120" y="5037"/>
                    <a:pt x="2167" y="5001"/>
                    <a:pt x="2191" y="4953"/>
                  </a:cubicBezTo>
                  <a:lnTo>
                    <a:pt x="2751" y="4037"/>
                  </a:lnTo>
                  <a:cubicBezTo>
                    <a:pt x="3584" y="3739"/>
                    <a:pt x="4132" y="2965"/>
                    <a:pt x="4132" y="2084"/>
                  </a:cubicBezTo>
                  <a:cubicBezTo>
                    <a:pt x="4132" y="941"/>
                    <a:pt x="3215" y="0"/>
                    <a:pt x="2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1861000" y="2912698"/>
              <a:ext cx="75842" cy="72167"/>
            </a:xfrm>
            <a:custGeom>
              <a:rect b="b" l="l" r="r" t="t"/>
              <a:pathLst>
                <a:path extrusionOk="0" h="2278" w="2394">
                  <a:moveTo>
                    <a:pt x="1441" y="313"/>
                  </a:moveTo>
                  <a:cubicBezTo>
                    <a:pt x="1572" y="313"/>
                    <a:pt x="1715" y="360"/>
                    <a:pt x="1810" y="468"/>
                  </a:cubicBezTo>
                  <a:cubicBezTo>
                    <a:pt x="2036" y="670"/>
                    <a:pt x="2036" y="1015"/>
                    <a:pt x="1834" y="1218"/>
                  </a:cubicBezTo>
                  <a:cubicBezTo>
                    <a:pt x="1726" y="1325"/>
                    <a:pt x="1587" y="1378"/>
                    <a:pt x="1448" y="1378"/>
                  </a:cubicBezTo>
                  <a:cubicBezTo>
                    <a:pt x="1310" y="1378"/>
                    <a:pt x="1173" y="1325"/>
                    <a:pt x="1072" y="1218"/>
                  </a:cubicBezTo>
                  <a:cubicBezTo>
                    <a:pt x="857" y="1015"/>
                    <a:pt x="857" y="670"/>
                    <a:pt x="1072" y="468"/>
                  </a:cubicBezTo>
                  <a:cubicBezTo>
                    <a:pt x="1167" y="360"/>
                    <a:pt x="1310" y="313"/>
                    <a:pt x="1441" y="313"/>
                  </a:cubicBezTo>
                  <a:close/>
                  <a:moveTo>
                    <a:pt x="1451" y="0"/>
                  </a:moveTo>
                  <a:cubicBezTo>
                    <a:pt x="1232" y="0"/>
                    <a:pt x="1012" y="81"/>
                    <a:pt x="845" y="241"/>
                  </a:cubicBezTo>
                  <a:cubicBezTo>
                    <a:pt x="548" y="539"/>
                    <a:pt x="524" y="992"/>
                    <a:pt x="738" y="1325"/>
                  </a:cubicBezTo>
                  <a:lnTo>
                    <a:pt x="60" y="2015"/>
                  </a:lnTo>
                  <a:cubicBezTo>
                    <a:pt x="0" y="2075"/>
                    <a:pt x="0" y="2182"/>
                    <a:pt x="60" y="2242"/>
                  </a:cubicBezTo>
                  <a:cubicBezTo>
                    <a:pt x="83" y="2265"/>
                    <a:pt x="131" y="2277"/>
                    <a:pt x="179" y="2277"/>
                  </a:cubicBezTo>
                  <a:cubicBezTo>
                    <a:pt x="226" y="2277"/>
                    <a:pt x="262" y="2265"/>
                    <a:pt x="298" y="2242"/>
                  </a:cubicBezTo>
                  <a:lnTo>
                    <a:pt x="976" y="1551"/>
                  </a:lnTo>
                  <a:cubicBezTo>
                    <a:pt x="1131" y="1658"/>
                    <a:pt x="1298" y="1706"/>
                    <a:pt x="1453" y="1706"/>
                  </a:cubicBezTo>
                  <a:cubicBezTo>
                    <a:pt x="1679" y="1706"/>
                    <a:pt x="1881" y="1611"/>
                    <a:pt x="2072" y="1444"/>
                  </a:cubicBezTo>
                  <a:cubicBezTo>
                    <a:pt x="2393" y="1122"/>
                    <a:pt x="2393" y="575"/>
                    <a:pt x="2048" y="241"/>
                  </a:cubicBezTo>
                  <a:cubicBezTo>
                    <a:pt x="1887" y="81"/>
                    <a:pt x="1670" y="0"/>
                    <a:pt x="14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1818359" y="3060644"/>
              <a:ext cx="57753" cy="24172"/>
            </a:xfrm>
            <a:custGeom>
              <a:rect b="b" l="l" r="r" t="t"/>
              <a:pathLst>
                <a:path extrusionOk="0" h="763" w="1823">
                  <a:moveTo>
                    <a:pt x="181" y="0"/>
                  </a:moveTo>
                  <a:cubicBezTo>
                    <a:pt x="116" y="0"/>
                    <a:pt x="55" y="43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3"/>
                  </a:cubicBezTo>
                  <a:cubicBezTo>
                    <a:pt x="1822" y="572"/>
                    <a:pt x="1775" y="465"/>
                    <a:pt x="1691" y="453"/>
                  </a:cubicBezTo>
                  <a:lnTo>
                    <a:pt x="239" y="12"/>
                  </a:lnTo>
                  <a:cubicBezTo>
                    <a:pt x="220" y="4"/>
                    <a:pt x="200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1818359" y="3078384"/>
              <a:ext cx="57753" cy="24552"/>
            </a:xfrm>
            <a:custGeom>
              <a:rect b="b" l="l" r="r" t="t"/>
              <a:pathLst>
                <a:path extrusionOk="0" h="775" w="1823">
                  <a:moveTo>
                    <a:pt x="182" y="0"/>
                  </a:moveTo>
                  <a:cubicBezTo>
                    <a:pt x="116" y="0"/>
                    <a:pt x="55" y="45"/>
                    <a:pt x="36" y="119"/>
                  </a:cubicBezTo>
                  <a:cubicBezTo>
                    <a:pt x="1" y="203"/>
                    <a:pt x="48" y="298"/>
                    <a:pt x="144" y="322"/>
                  </a:cubicBezTo>
                  <a:lnTo>
                    <a:pt x="1584" y="774"/>
                  </a:lnTo>
                  <a:lnTo>
                    <a:pt x="1632" y="774"/>
                  </a:lnTo>
                  <a:cubicBezTo>
                    <a:pt x="1703" y="774"/>
                    <a:pt x="1763" y="726"/>
                    <a:pt x="1775" y="655"/>
                  </a:cubicBezTo>
                  <a:cubicBezTo>
                    <a:pt x="1822" y="584"/>
                    <a:pt x="1775" y="488"/>
                    <a:pt x="1691" y="464"/>
                  </a:cubicBezTo>
                  <a:lnTo>
                    <a:pt x="239" y="12"/>
                  </a:lnTo>
                  <a:cubicBezTo>
                    <a:pt x="220" y="4"/>
                    <a:pt x="201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1818359" y="3096474"/>
              <a:ext cx="57753" cy="24172"/>
            </a:xfrm>
            <a:custGeom>
              <a:rect b="b" l="l" r="r" t="t"/>
              <a:pathLst>
                <a:path extrusionOk="0" h="763" w="1823">
                  <a:moveTo>
                    <a:pt x="181" y="1"/>
                  </a:moveTo>
                  <a:cubicBezTo>
                    <a:pt x="116" y="1"/>
                    <a:pt x="55" y="44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4"/>
                  </a:cubicBezTo>
                  <a:cubicBezTo>
                    <a:pt x="1822" y="572"/>
                    <a:pt x="1775" y="489"/>
                    <a:pt x="1691" y="453"/>
                  </a:cubicBezTo>
                  <a:lnTo>
                    <a:pt x="239" y="13"/>
                  </a:lnTo>
                  <a:cubicBezTo>
                    <a:pt x="220" y="4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2022410" y="3029914"/>
              <a:ext cx="760" cy="570"/>
            </a:xfrm>
            <a:custGeom>
              <a:rect b="b" l="l" r="r" t="t"/>
              <a:pathLst>
                <a:path extrusionOk="0" h="18" w="24">
                  <a:moveTo>
                    <a:pt x="3" y="0"/>
                  </a:moveTo>
                  <a:cubicBezTo>
                    <a:pt x="0" y="0"/>
                    <a:pt x="21" y="18"/>
                    <a:pt x="23" y="18"/>
                  </a:cubicBezTo>
                  <a:cubicBezTo>
                    <a:pt x="24" y="18"/>
                    <a:pt x="22" y="15"/>
                    <a:pt x="13" y="6"/>
                  </a:cubicBezTo>
                  <a:cubicBezTo>
                    <a:pt x="7" y="2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1770459" y="3017337"/>
              <a:ext cx="254644" cy="215994"/>
            </a:xfrm>
            <a:custGeom>
              <a:rect b="b" l="l" r="r" t="t"/>
              <a:pathLst>
                <a:path extrusionOk="0" h="6818" w="8038">
                  <a:moveTo>
                    <a:pt x="7275" y="391"/>
                  </a:moveTo>
                  <a:lnTo>
                    <a:pt x="7275" y="3677"/>
                  </a:lnTo>
                  <a:lnTo>
                    <a:pt x="4180" y="4677"/>
                  </a:lnTo>
                  <a:lnTo>
                    <a:pt x="4180" y="2570"/>
                  </a:lnTo>
                  <a:lnTo>
                    <a:pt x="4180" y="1760"/>
                  </a:lnTo>
                  <a:lnTo>
                    <a:pt x="4180" y="1391"/>
                  </a:lnTo>
                  <a:lnTo>
                    <a:pt x="7275" y="391"/>
                  </a:lnTo>
                  <a:close/>
                  <a:moveTo>
                    <a:pt x="310" y="748"/>
                  </a:moveTo>
                  <a:lnTo>
                    <a:pt x="429" y="796"/>
                  </a:lnTo>
                  <a:lnTo>
                    <a:pt x="429" y="3820"/>
                  </a:lnTo>
                  <a:cubicBezTo>
                    <a:pt x="429" y="3892"/>
                    <a:pt x="477" y="3951"/>
                    <a:pt x="548" y="3963"/>
                  </a:cubicBezTo>
                  <a:lnTo>
                    <a:pt x="3858" y="5023"/>
                  </a:lnTo>
                  <a:lnTo>
                    <a:pt x="3858" y="5630"/>
                  </a:lnTo>
                  <a:lnTo>
                    <a:pt x="310" y="4499"/>
                  </a:lnTo>
                  <a:lnTo>
                    <a:pt x="310" y="1332"/>
                  </a:lnTo>
                  <a:lnTo>
                    <a:pt x="310" y="748"/>
                  </a:lnTo>
                  <a:close/>
                  <a:moveTo>
                    <a:pt x="7704" y="748"/>
                  </a:moveTo>
                  <a:lnTo>
                    <a:pt x="7704" y="1332"/>
                  </a:lnTo>
                  <a:lnTo>
                    <a:pt x="7704" y="4499"/>
                  </a:lnTo>
                  <a:lnTo>
                    <a:pt x="4168" y="5630"/>
                  </a:lnTo>
                  <a:lnTo>
                    <a:pt x="4168" y="5023"/>
                  </a:lnTo>
                  <a:lnTo>
                    <a:pt x="7466" y="3963"/>
                  </a:lnTo>
                  <a:cubicBezTo>
                    <a:pt x="7525" y="3951"/>
                    <a:pt x="7585" y="3880"/>
                    <a:pt x="7585" y="3820"/>
                  </a:cubicBezTo>
                  <a:lnTo>
                    <a:pt x="7585" y="796"/>
                  </a:lnTo>
                  <a:lnTo>
                    <a:pt x="7704" y="748"/>
                  </a:lnTo>
                  <a:close/>
                  <a:moveTo>
                    <a:pt x="310" y="4844"/>
                  </a:moveTo>
                  <a:lnTo>
                    <a:pt x="3858" y="5975"/>
                  </a:lnTo>
                  <a:lnTo>
                    <a:pt x="3858" y="6440"/>
                  </a:lnTo>
                  <a:lnTo>
                    <a:pt x="310" y="5309"/>
                  </a:lnTo>
                  <a:lnTo>
                    <a:pt x="310" y="4844"/>
                  </a:lnTo>
                  <a:close/>
                  <a:moveTo>
                    <a:pt x="595" y="0"/>
                  </a:moveTo>
                  <a:cubicBezTo>
                    <a:pt x="562" y="0"/>
                    <a:pt x="522" y="17"/>
                    <a:pt x="489" y="34"/>
                  </a:cubicBezTo>
                  <a:cubicBezTo>
                    <a:pt x="441" y="70"/>
                    <a:pt x="429" y="105"/>
                    <a:pt x="429" y="165"/>
                  </a:cubicBezTo>
                  <a:lnTo>
                    <a:pt x="429" y="439"/>
                  </a:lnTo>
                  <a:lnTo>
                    <a:pt x="203" y="367"/>
                  </a:lnTo>
                  <a:cubicBezTo>
                    <a:pt x="189" y="360"/>
                    <a:pt x="175" y="358"/>
                    <a:pt x="161" y="358"/>
                  </a:cubicBezTo>
                  <a:cubicBezTo>
                    <a:pt x="127" y="358"/>
                    <a:pt x="94" y="374"/>
                    <a:pt x="60" y="391"/>
                  </a:cubicBezTo>
                  <a:cubicBezTo>
                    <a:pt x="12" y="427"/>
                    <a:pt x="1" y="463"/>
                    <a:pt x="1" y="522"/>
                  </a:cubicBezTo>
                  <a:lnTo>
                    <a:pt x="1" y="1332"/>
                  </a:lnTo>
                  <a:lnTo>
                    <a:pt x="1" y="4618"/>
                  </a:lnTo>
                  <a:lnTo>
                    <a:pt x="1" y="5428"/>
                  </a:lnTo>
                  <a:cubicBezTo>
                    <a:pt x="1" y="5499"/>
                    <a:pt x="48" y="5559"/>
                    <a:pt x="120" y="5570"/>
                  </a:cubicBezTo>
                  <a:lnTo>
                    <a:pt x="3977" y="6809"/>
                  </a:lnTo>
                  <a:cubicBezTo>
                    <a:pt x="3989" y="6815"/>
                    <a:pt x="4001" y="6818"/>
                    <a:pt x="4016" y="6818"/>
                  </a:cubicBezTo>
                  <a:cubicBezTo>
                    <a:pt x="4031" y="6818"/>
                    <a:pt x="4049" y="6815"/>
                    <a:pt x="4073" y="6809"/>
                  </a:cubicBezTo>
                  <a:lnTo>
                    <a:pt x="6061" y="6166"/>
                  </a:lnTo>
                  <a:cubicBezTo>
                    <a:pt x="6144" y="6130"/>
                    <a:pt x="6192" y="6047"/>
                    <a:pt x="6156" y="5963"/>
                  </a:cubicBezTo>
                  <a:cubicBezTo>
                    <a:pt x="6138" y="5890"/>
                    <a:pt x="6076" y="5844"/>
                    <a:pt x="6011" y="5844"/>
                  </a:cubicBezTo>
                  <a:cubicBezTo>
                    <a:pt x="5992" y="5844"/>
                    <a:pt x="5972" y="5848"/>
                    <a:pt x="5954" y="5856"/>
                  </a:cubicBezTo>
                  <a:lnTo>
                    <a:pt x="4180" y="6440"/>
                  </a:lnTo>
                  <a:lnTo>
                    <a:pt x="4180" y="5975"/>
                  </a:lnTo>
                  <a:lnTo>
                    <a:pt x="7728" y="4844"/>
                  </a:lnTo>
                  <a:lnTo>
                    <a:pt x="7728" y="5309"/>
                  </a:lnTo>
                  <a:lnTo>
                    <a:pt x="6597" y="5666"/>
                  </a:lnTo>
                  <a:cubicBezTo>
                    <a:pt x="6501" y="5690"/>
                    <a:pt x="6454" y="5773"/>
                    <a:pt x="6489" y="5868"/>
                  </a:cubicBezTo>
                  <a:cubicBezTo>
                    <a:pt x="6501" y="5940"/>
                    <a:pt x="6573" y="5987"/>
                    <a:pt x="6632" y="5987"/>
                  </a:cubicBezTo>
                  <a:cubicBezTo>
                    <a:pt x="6656" y="5987"/>
                    <a:pt x="6668" y="5987"/>
                    <a:pt x="6680" y="5975"/>
                  </a:cubicBezTo>
                  <a:lnTo>
                    <a:pt x="7918" y="5570"/>
                  </a:lnTo>
                  <a:cubicBezTo>
                    <a:pt x="7978" y="5559"/>
                    <a:pt x="8037" y="5475"/>
                    <a:pt x="8037" y="5416"/>
                  </a:cubicBezTo>
                  <a:lnTo>
                    <a:pt x="8037" y="4618"/>
                  </a:lnTo>
                  <a:lnTo>
                    <a:pt x="8037" y="1332"/>
                  </a:lnTo>
                  <a:lnTo>
                    <a:pt x="8037" y="522"/>
                  </a:lnTo>
                  <a:cubicBezTo>
                    <a:pt x="8037" y="486"/>
                    <a:pt x="8002" y="439"/>
                    <a:pt x="7966" y="403"/>
                  </a:cubicBezTo>
                  <a:cubicBezTo>
                    <a:pt x="7931" y="386"/>
                    <a:pt x="7896" y="375"/>
                    <a:pt x="7857" y="375"/>
                  </a:cubicBezTo>
                  <a:cubicBezTo>
                    <a:pt x="7842" y="375"/>
                    <a:pt x="7827" y="376"/>
                    <a:pt x="7811" y="379"/>
                  </a:cubicBezTo>
                  <a:lnTo>
                    <a:pt x="7585" y="451"/>
                  </a:lnTo>
                  <a:lnTo>
                    <a:pt x="7585" y="189"/>
                  </a:lnTo>
                  <a:cubicBezTo>
                    <a:pt x="7585" y="141"/>
                    <a:pt x="7561" y="82"/>
                    <a:pt x="7525" y="46"/>
                  </a:cubicBezTo>
                  <a:cubicBezTo>
                    <a:pt x="7499" y="29"/>
                    <a:pt x="7467" y="17"/>
                    <a:pt x="7428" y="17"/>
                  </a:cubicBezTo>
                  <a:cubicBezTo>
                    <a:pt x="7413" y="17"/>
                    <a:pt x="7398" y="19"/>
                    <a:pt x="7382" y="22"/>
                  </a:cubicBezTo>
                  <a:lnTo>
                    <a:pt x="4013" y="1094"/>
                  </a:lnTo>
                  <a:lnTo>
                    <a:pt x="1965" y="439"/>
                  </a:lnTo>
                  <a:cubicBezTo>
                    <a:pt x="1944" y="431"/>
                    <a:pt x="1923" y="427"/>
                    <a:pt x="1903" y="427"/>
                  </a:cubicBezTo>
                  <a:cubicBezTo>
                    <a:pt x="1835" y="427"/>
                    <a:pt x="1778" y="472"/>
                    <a:pt x="1751" y="546"/>
                  </a:cubicBezTo>
                  <a:cubicBezTo>
                    <a:pt x="1727" y="629"/>
                    <a:pt x="1775" y="725"/>
                    <a:pt x="1858" y="748"/>
                  </a:cubicBezTo>
                  <a:lnTo>
                    <a:pt x="3834" y="1391"/>
                  </a:lnTo>
                  <a:lnTo>
                    <a:pt x="3834" y="1760"/>
                  </a:lnTo>
                  <a:lnTo>
                    <a:pt x="3834" y="2570"/>
                  </a:lnTo>
                  <a:lnTo>
                    <a:pt x="3834" y="4677"/>
                  </a:lnTo>
                  <a:lnTo>
                    <a:pt x="739" y="3677"/>
                  </a:lnTo>
                  <a:lnTo>
                    <a:pt x="739" y="391"/>
                  </a:lnTo>
                  <a:lnTo>
                    <a:pt x="1215" y="546"/>
                  </a:lnTo>
                  <a:cubicBezTo>
                    <a:pt x="1232" y="550"/>
                    <a:pt x="1248" y="552"/>
                    <a:pt x="1264" y="552"/>
                  </a:cubicBezTo>
                  <a:cubicBezTo>
                    <a:pt x="1338" y="552"/>
                    <a:pt x="1400" y="508"/>
                    <a:pt x="1429" y="439"/>
                  </a:cubicBezTo>
                  <a:cubicBezTo>
                    <a:pt x="1453" y="344"/>
                    <a:pt x="1406" y="260"/>
                    <a:pt x="1322" y="225"/>
                  </a:cubicBezTo>
                  <a:lnTo>
                    <a:pt x="632" y="10"/>
                  </a:lnTo>
                  <a:cubicBezTo>
                    <a:pt x="621" y="3"/>
                    <a:pt x="609" y="0"/>
                    <a:pt x="5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1929271" y="3055987"/>
              <a:ext cx="38111" cy="47298"/>
            </a:xfrm>
            <a:custGeom>
              <a:rect b="b" l="l" r="r" t="t"/>
              <a:pathLst>
                <a:path extrusionOk="0" h="1493" w="1203">
                  <a:moveTo>
                    <a:pt x="881" y="374"/>
                  </a:moveTo>
                  <a:lnTo>
                    <a:pt x="881" y="945"/>
                  </a:lnTo>
                  <a:lnTo>
                    <a:pt x="345" y="1112"/>
                  </a:lnTo>
                  <a:lnTo>
                    <a:pt x="345" y="540"/>
                  </a:lnTo>
                  <a:lnTo>
                    <a:pt x="881" y="374"/>
                  </a:lnTo>
                  <a:close/>
                  <a:moveTo>
                    <a:pt x="1029" y="0"/>
                  </a:moveTo>
                  <a:cubicBezTo>
                    <a:pt x="1017" y="0"/>
                    <a:pt x="1003" y="2"/>
                    <a:pt x="988" y="5"/>
                  </a:cubicBezTo>
                  <a:lnTo>
                    <a:pt x="119" y="279"/>
                  </a:lnTo>
                  <a:cubicBezTo>
                    <a:pt x="60" y="290"/>
                    <a:pt x="0" y="362"/>
                    <a:pt x="0" y="421"/>
                  </a:cubicBezTo>
                  <a:lnTo>
                    <a:pt x="0" y="1326"/>
                  </a:lnTo>
                  <a:cubicBezTo>
                    <a:pt x="0" y="1374"/>
                    <a:pt x="24" y="1433"/>
                    <a:pt x="60" y="1469"/>
                  </a:cubicBezTo>
                  <a:cubicBezTo>
                    <a:pt x="83" y="1481"/>
                    <a:pt x="119" y="1493"/>
                    <a:pt x="155" y="1493"/>
                  </a:cubicBezTo>
                  <a:cubicBezTo>
                    <a:pt x="167" y="1493"/>
                    <a:pt x="179" y="1493"/>
                    <a:pt x="191" y="1481"/>
                  </a:cubicBezTo>
                  <a:lnTo>
                    <a:pt x="1060" y="1207"/>
                  </a:lnTo>
                  <a:cubicBezTo>
                    <a:pt x="1119" y="1195"/>
                    <a:pt x="1179" y="1124"/>
                    <a:pt x="1179" y="1064"/>
                  </a:cubicBezTo>
                  <a:lnTo>
                    <a:pt x="1179" y="159"/>
                  </a:lnTo>
                  <a:cubicBezTo>
                    <a:pt x="1203" y="112"/>
                    <a:pt x="1179" y="64"/>
                    <a:pt x="1131" y="40"/>
                  </a:cubicBezTo>
                  <a:cubicBezTo>
                    <a:pt x="1095" y="14"/>
                    <a:pt x="1066" y="0"/>
                    <a:pt x="10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9" name="Google Shape;609;p13"/>
          <p:cNvGrpSpPr/>
          <p:nvPr/>
        </p:nvGrpSpPr>
        <p:grpSpPr>
          <a:xfrm>
            <a:off x="1317466" y="2884883"/>
            <a:ext cx="258382" cy="348543"/>
            <a:chOff x="1317466" y="2884883"/>
            <a:chExt cx="258382" cy="348543"/>
          </a:xfrm>
        </p:grpSpPr>
        <p:sp>
          <p:nvSpPr>
            <p:cNvPr id="610" name="Google Shape;610;p13"/>
            <p:cNvSpPr/>
            <p:nvPr/>
          </p:nvSpPr>
          <p:spPr>
            <a:xfrm>
              <a:off x="1317847" y="2916943"/>
              <a:ext cx="51702" cy="278404"/>
            </a:xfrm>
            <a:custGeom>
              <a:rect b="b" l="l" r="r" t="t"/>
              <a:pathLst>
                <a:path extrusionOk="0" h="8788" w="1632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620"/>
                  </a:lnTo>
                  <a:cubicBezTo>
                    <a:pt x="0" y="8716"/>
                    <a:pt x="72" y="8787"/>
                    <a:pt x="167" y="8787"/>
                  </a:cubicBezTo>
                  <a:cubicBezTo>
                    <a:pt x="250" y="8787"/>
                    <a:pt x="322" y="8716"/>
                    <a:pt x="322" y="8620"/>
                  </a:cubicBezTo>
                  <a:lnTo>
                    <a:pt x="322" y="334"/>
                  </a:lnTo>
                  <a:lnTo>
                    <a:pt x="1476" y="334"/>
                  </a:lnTo>
                  <a:cubicBezTo>
                    <a:pt x="1560" y="334"/>
                    <a:pt x="1631" y="250"/>
                    <a:pt x="1631" y="167"/>
                  </a:cubicBezTo>
                  <a:cubicBezTo>
                    <a:pt x="1631" y="72"/>
                    <a:pt x="1560" y="0"/>
                    <a:pt x="14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1394766" y="3181725"/>
              <a:ext cx="32852" cy="32852"/>
            </a:xfrm>
            <a:custGeom>
              <a:rect b="b" l="l" r="r" t="t"/>
              <a:pathLst>
                <a:path extrusionOk="0" h="1037" w="1037">
                  <a:moveTo>
                    <a:pt x="513" y="322"/>
                  </a:moveTo>
                  <a:cubicBezTo>
                    <a:pt x="620" y="322"/>
                    <a:pt x="715" y="417"/>
                    <a:pt x="715" y="512"/>
                  </a:cubicBezTo>
                  <a:cubicBezTo>
                    <a:pt x="715" y="620"/>
                    <a:pt x="620" y="715"/>
                    <a:pt x="513" y="715"/>
                  </a:cubicBezTo>
                  <a:cubicBezTo>
                    <a:pt x="418" y="715"/>
                    <a:pt x="322" y="620"/>
                    <a:pt x="322" y="512"/>
                  </a:cubicBezTo>
                  <a:cubicBezTo>
                    <a:pt x="322" y="417"/>
                    <a:pt x="418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9" y="1036"/>
                    <a:pt x="1037" y="798"/>
                    <a:pt x="1037" y="512"/>
                  </a:cubicBezTo>
                  <a:cubicBezTo>
                    <a:pt x="1037" y="215"/>
                    <a:pt x="799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1317466" y="2884883"/>
              <a:ext cx="258382" cy="348543"/>
            </a:xfrm>
            <a:custGeom>
              <a:rect b="b" l="l" r="r" t="t"/>
              <a:pathLst>
                <a:path extrusionOk="0" h="11002" w="8156">
                  <a:moveTo>
                    <a:pt x="3870" y="2322"/>
                  </a:moveTo>
                  <a:cubicBezTo>
                    <a:pt x="3929" y="3072"/>
                    <a:pt x="4370" y="3703"/>
                    <a:pt x="5013" y="4048"/>
                  </a:cubicBezTo>
                  <a:lnTo>
                    <a:pt x="5013" y="8966"/>
                  </a:lnTo>
                  <a:lnTo>
                    <a:pt x="893" y="8966"/>
                  </a:lnTo>
                  <a:lnTo>
                    <a:pt x="893" y="2322"/>
                  </a:lnTo>
                  <a:close/>
                  <a:moveTo>
                    <a:pt x="6013" y="0"/>
                  </a:moveTo>
                  <a:cubicBezTo>
                    <a:pt x="5239" y="0"/>
                    <a:pt x="4560" y="405"/>
                    <a:pt x="4179" y="1024"/>
                  </a:cubicBezTo>
                  <a:lnTo>
                    <a:pt x="2108" y="1024"/>
                  </a:lnTo>
                  <a:cubicBezTo>
                    <a:pt x="2024" y="1024"/>
                    <a:pt x="1941" y="1108"/>
                    <a:pt x="1941" y="1191"/>
                  </a:cubicBezTo>
                  <a:cubicBezTo>
                    <a:pt x="1941" y="1286"/>
                    <a:pt x="2024" y="1358"/>
                    <a:pt x="2108" y="1358"/>
                  </a:cubicBezTo>
                  <a:lnTo>
                    <a:pt x="4013" y="1358"/>
                  </a:lnTo>
                  <a:cubicBezTo>
                    <a:pt x="3929" y="1560"/>
                    <a:pt x="3882" y="1786"/>
                    <a:pt x="3870" y="2024"/>
                  </a:cubicBezTo>
                  <a:lnTo>
                    <a:pt x="726" y="2024"/>
                  </a:lnTo>
                  <a:cubicBezTo>
                    <a:pt x="631" y="2024"/>
                    <a:pt x="560" y="2096"/>
                    <a:pt x="560" y="2191"/>
                  </a:cubicBezTo>
                  <a:lnTo>
                    <a:pt x="560" y="9132"/>
                  </a:lnTo>
                  <a:cubicBezTo>
                    <a:pt x="560" y="9216"/>
                    <a:pt x="631" y="9287"/>
                    <a:pt x="726" y="9287"/>
                  </a:cubicBezTo>
                  <a:lnTo>
                    <a:pt x="5156" y="9287"/>
                  </a:lnTo>
                  <a:cubicBezTo>
                    <a:pt x="5251" y="9287"/>
                    <a:pt x="5322" y="9216"/>
                    <a:pt x="5322" y="9132"/>
                  </a:cubicBezTo>
                  <a:lnTo>
                    <a:pt x="5322" y="4191"/>
                  </a:lnTo>
                  <a:cubicBezTo>
                    <a:pt x="5394" y="4215"/>
                    <a:pt x="5489" y="4227"/>
                    <a:pt x="5560" y="4251"/>
                  </a:cubicBezTo>
                  <a:lnTo>
                    <a:pt x="5560" y="10680"/>
                  </a:lnTo>
                  <a:lnTo>
                    <a:pt x="322" y="10680"/>
                  </a:lnTo>
                  <a:lnTo>
                    <a:pt x="322" y="10263"/>
                  </a:lnTo>
                  <a:cubicBezTo>
                    <a:pt x="322" y="10168"/>
                    <a:pt x="250" y="10097"/>
                    <a:pt x="155" y="10097"/>
                  </a:cubicBezTo>
                  <a:cubicBezTo>
                    <a:pt x="72" y="10097"/>
                    <a:pt x="0" y="10168"/>
                    <a:pt x="0" y="10263"/>
                  </a:cubicBezTo>
                  <a:lnTo>
                    <a:pt x="0" y="10835"/>
                  </a:lnTo>
                  <a:cubicBezTo>
                    <a:pt x="0" y="10930"/>
                    <a:pt x="72" y="11002"/>
                    <a:pt x="155" y="11002"/>
                  </a:cubicBezTo>
                  <a:lnTo>
                    <a:pt x="5727" y="11002"/>
                  </a:lnTo>
                  <a:cubicBezTo>
                    <a:pt x="5810" y="11002"/>
                    <a:pt x="5894" y="10930"/>
                    <a:pt x="5894" y="10835"/>
                  </a:cubicBezTo>
                  <a:lnTo>
                    <a:pt x="5894" y="4286"/>
                  </a:lnTo>
                  <a:lnTo>
                    <a:pt x="6013" y="4286"/>
                  </a:lnTo>
                  <a:cubicBezTo>
                    <a:pt x="6525" y="4286"/>
                    <a:pt x="7025" y="4108"/>
                    <a:pt x="7406" y="3775"/>
                  </a:cubicBezTo>
                  <a:cubicBezTo>
                    <a:pt x="7799" y="3441"/>
                    <a:pt x="8049" y="2977"/>
                    <a:pt x="8120" y="2477"/>
                  </a:cubicBezTo>
                  <a:cubicBezTo>
                    <a:pt x="8156" y="2381"/>
                    <a:pt x="8096" y="2310"/>
                    <a:pt x="8001" y="2298"/>
                  </a:cubicBezTo>
                  <a:cubicBezTo>
                    <a:pt x="7994" y="2297"/>
                    <a:pt x="7987" y="2297"/>
                    <a:pt x="7980" y="2297"/>
                  </a:cubicBezTo>
                  <a:cubicBezTo>
                    <a:pt x="7904" y="2297"/>
                    <a:pt x="7833" y="2353"/>
                    <a:pt x="7823" y="2429"/>
                  </a:cubicBezTo>
                  <a:cubicBezTo>
                    <a:pt x="7692" y="3322"/>
                    <a:pt x="6930" y="3977"/>
                    <a:pt x="6025" y="3977"/>
                  </a:cubicBezTo>
                  <a:cubicBezTo>
                    <a:pt x="5013" y="3977"/>
                    <a:pt x="4191" y="3155"/>
                    <a:pt x="4191" y="2143"/>
                  </a:cubicBezTo>
                  <a:cubicBezTo>
                    <a:pt x="4191" y="1131"/>
                    <a:pt x="5013" y="322"/>
                    <a:pt x="6025" y="322"/>
                  </a:cubicBezTo>
                  <a:cubicBezTo>
                    <a:pt x="6918" y="322"/>
                    <a:pt x="7680" y="953"/>
                    <a:pt x="7823" y="1846"/>
                  </a:cubicBezTo>
                  <a:cubicBezTo>
                    <a:pt x="7833" y="1933"/>
                    <a:pt x="7914" y="1990"/>
                    <a:pt x="7982" y="1990"/>
                  </a:cubicBezTo>
                  <a:cubicBezTo>
                    <a:pt x="7989" y="1990"/>
                    <a:pt x="7995" y="1990"/>
                    <a:pt x="8001" y="1989"/>
                  </a:cubicBezTo>
                  <a:cubicBezTo>
                    <a:pt x="8096" y="1965"/>
                    <a:pt x="8156" y="1881"/>
                    <a:pt x="8132" y="1798"/>
                  </a:cubicBezTo>
                  <a:cubicBezTo>
                    <a:pt x="8049" y="1310"/>
                    <a:pt x="7799" y="857"/>
                    <a:pt x="7406" y="524"/>
                  </a:cubicBezTo>
                  <a:cubicBezTo>
                    <a:pt x="7025" y="191"/>
                    <a:pt x="6513" y="0"/>
                    <a:pt x="6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1467186" y="2912033"/>
              <a:ext cx="82653" cy="82273"/>
            </a:xfrm>
            <a:custGeom>
              <a:rect b="b" l="l" r="r" t="t"/>
              <a:pathLst>
                <a:path extrusionOk="0" h="2597" w="2609">
                  <a:moveTo>
                    <a:pt x="334" y="1263"/>
                  </a:moveTo>
                  <a:lnTo>
                    <a:pt x="418" y="1298"/>
                  </a:lnTo>
                  <a:cubicBezTo>
                    <a:pt x="656" y="1394"/>
                    <a:pt x="715" y="1489"/>
                    <a:pt x="715" y="1524"/>
                  </a:cubicBezTo>
                  <a:cubicBezTo>
                    <a:pt x="715" y="1560"/>
                    <a:pt x="656" y="1644"/>
                    <a:pt x="453" y="1751"/>
                  </a:cubicBezTo>
                  <a:cubicBezTo>
                    <a:pt x="370" y="1620"/>
                    <a:pt x="334" y="1465"/>
                    <a:pt x="334" y="1310"/>
                  </a:cubicBezTo>
                  <a:lnTo>
                    <a:pt x="334" y="1286"/>
                  </a:lnTo>
                  <a:lnTo>
                    <a:pt x="334" y="1263"/>
                  </a:lnTo>
                  <a:close/>
                  <a:moveTo>
                    <a:pt x="1192" y="334"/>
                  </a:moveTo>
                  <a:lnTo>
                    <a:pt x="1192" y="334"/>
                  </a:lnTo>
                  <a:cubicBezTo>
                    <a:pt x="1180" y="358"/>
                    <a:pt x="1168" y="381"/>
                    <a:pt x="1144" y="393"/>
                  </a:cubicBezTo>
                  <a:cubicBezTo>
                    <a:pt x="1013" y="620"/>
                    <a:pt x="1084" y="786"/>
                    <a:pt x="1144" y="870"/>
                  </a:cubicBezTo>
                  <a:cubicBezTo>
                    <a:pt x="1299" y="1084"/>
                    <a:pt x="1501" y="1132"/>
                    <a:pt x="1656" y="1155"/>
                  </a:cubicBezTo>
                  <a:cubicBezTo>
                    <a:pt x="1835" y="1203"/>
                    <a:pt x="1846" y="1203"/>
                    <a:pt x="1858" y="1322"/>
                  </a:cubicBezTo>
                  <a:cubicBezTo>
                    <a:pt x="1858" y="1429"/>
                    <a:pt x="1680" y="1548"/>
                    <a:pt x="1501" y="1644"/>
                  </a:cubicBezTo>
                  <a:cubicBezTo>
                    <a:pt x="1299" y="1786"/>
                    <a:pt x="1049" y="1929"/>
                    <a:pt x="942" y="2179"/>
                  </a:cubicBezTo>
                  <a:cubicBezTo>
                    <a:pt x="846" y="2156"/>
                    <a:pt x="775" y="2108"/>
                    <a:pt x="703" y="2048"/>
                  </a:cubicBezTo>
                  <a:cubicBezTo>
                    <a:pt x="680" y="2036"/>
                    <a:pt x="668" y="2025"/>
                    <a:pt x="656" y="2025"/>
                  </a:cubicBezTo>
                  <a:cubicBezTo>
                    <a:pt x="918" y="1870"/>
                    <a:pt x="1037" y="1691"/>
                    <a:pt x="1037" y="1513"/>
                  </a:cubicBezTo>
                  <a:cubicBezTo>
                    <a:pt x="1037" y="1370"/>
                    <a:pt x="953" y="1155"/>
                    <a:pt x="537" y="989"/>
                  </a:cubicBezTo>
                  <a:cubicBezTo>
                    <a:pt x="489" y="977"/>
                    <a:pt x="430" y="953"/>
                    <a:pt x="406" y="917"/>
                  </a:cubicBezTo>
                  <a:cubicBezTo>
                    <a:pt x="537" y="596"/>
                    <a:pt x="846" y="381"/>
                    <a:pt x="1192" y="334"/>
                  </a:cubicBezTo>
                  <a:close/>
                  <a:moveTo>
                    <a:pt x="1632" y="370"/>
                  </a:moveTo>
                  <a:cubicBezTo>
                    <a:pt x="1858" y="441"/>
                    <a:pt x="2049" y="620"/>
                    <a:pt x="2180" y="834"/>
                  </a:cubicBezTo>
                  <a:cubicBezTo>
                    <a:pt x="2251" y="965"/>
                    <a:pt x="2275" y="1108"/>
                    <a:pt x="2275" y="1274"/>
                  </a:cubicBezTo>
                  <a:cubicBezTo>
                    <a:pt x="2251" y="1644"/>
                    <a:pt x="2049" y="1977"/>
                    <a:pt x="1727" y="2132"/>
                  </a:cubicBezTo>
                  <a:cubicBezTo>
                    <a:pt x="1596" y="2215"/>
                    <a:pt x="1442" y="2239"/>
                    <a:pt x="1299" y="2239"/>
                  </a:cubicBezTo>
                  <a:cubicBezTo>
                    <a:pt x="1370" y="2132"/>
                    <a:pt x="1501" y="2036"/>
                    <a:pt x="1704" y="1917"/>
                  </a:cubicBezTo>
                  <a:cubicBezTo>
                    <a:pt x="1942" y="1763"/>
                    <a:pt x="2216" y="1584"/>
                    <a:pt x="2204" y="1286"/>
                  </a:cubicBezTo>
                  <a:cubicBezTo>
                    <a:pt x="2192" y="905"/>
                    <a:pt x="1918" y="846"/>
                    <a:pt x="1739" y="798"/>
                  </a:cubicBezTo>
                  <a:cubicBezTo>
                    <a:pt x="1620" y="762"/>
                    <a:pt x="1501" y="751"/>
                    <a:pt x="1442" y="643"/>
                  </a:cubicBezTo>
                  <a:cubicBezTo>
                    <a:pt x="1418" y="608"/>
                    <a:pt x="1454" y="512"/>
                    <a:pt x="1632" y="370"/>
                  </a:cubicBezTo>
                  <a:close/>
                  <a:moveTo>
                    <a:pt x="1299" y="0"/>
                  </a:moveTo>
                  <a:cubicBezTo>
                    <a:pt x="727" y="0"/>
                    <a:pt x="227" y="358"/>
                    <a:pt x="60" y="905"/>
                  </a:cubicBezTo>
                  <a:cubicBezTo>
                    <a:pt x="13" y="1024"/>
                    <a:pt x="1" y="1155"/>
                    <a:pt x="1" y="1286"/>
                  </a:cubicBezTo>
                  <a:lnTo>
                    <a:pt x="1" y="1322"/>
                  </a:lnTo>
                  <a:cubicBezTo>
                    <a:pt x="1" y="1608"/>
                    <a:pt x="96" y="1858"/>
                    <a:pt x="275" y="2084"/>
                  </a:cubicBezTo>
                  <a:lnTo>
                    <a:pt x="275" y="2096"/>
                  </a:lnTo>
                  <a:cubicBezTo>
                    <a:pt x="346" y="2179"/>
                    <a:pt x="418" y="2263"/>
                    <a:pt x="513" y="2334"/>
                  </a:cubicBezTo>
                  <a:cubicBezTo>
                    <a:pt x="656" y="2453"/>
                    <a:pt x="846" y="2525"/>
                    <a:pt x="1049" y="2572"/>
                  </a:cubicBezTo>
                  <a:cubicBezTo>
                    <a:pt x="1120" y="2584"/>
                    <a:pt x="1203" y="2596"/>
                    <a:pt x="1299" y="2596"/>
                  </a:cubicBezTo>
                  <a:cubicBezTo>
                    <a:pt x="1501" y="2596"/>
                    <a:pt x="1704" y="2560"/>
                    <a:pt x="1894" y="2465"/>
                  </a:cubicBezTo>
                  <a:cubicBezTo>
                    <a:pt x="2323" y="2239"/>
                    <a:pt x="2608" y="1798"/>
                    <a:pt x="2608" y="1310"/>
                  </a:cubicBezTo>
                  <a:cubicBezTo>
                    <a:pt x="2597" y="1084"/>
                    <a:pt x="2537" y="870"/>
                    <a:pt x="2442" y="691"/>
                  </a:cubicBezTo>
                  <a:cubicBezTo>
                    <a:pt x="2275" y="370"/>
                    <a:pt x="1965" y="131"/>
                    <a:pt x="1620" y="36"/>
                  </a:cubicBezTo>
                  <a:cubicBezTo>
                    <a:pt x="1525" y="12"/>
                    <a:pt x="1406" y="0"/>
                    <a:pt x="1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1403066" y="2929393"/>
              <a:ext cx="15872" cy="15872"/>
            </a:xfrm>
            <a:custGeom>
              <a:rect b="b" l="l" r="r" t="t"/>
              <a:pathLst>
                <a:path extrusionOk="0" h="501" w="501">
                  <a:moveTo>
                    <a:pt x="251" y="0"/>
                  </a:moveTo>
                  <a:cubicBezTo>
                    <a:pt x="108" y="0"/>
                    <a:pt x="1" y="119"/>
                    <a:pt x="1" y="250"/>
                  </a:cubicBezTo>
                  <a:cubicBezTo>
                    <a:pt x="1" y="381"/>
                    <a:pt x="120" y="500"/>
                    <a:pt x="251" y="500"/>
                  </a:cubicBezTo>
                  <a:cubicBezTo>
                    <a:pt x="382" y="500"/>
                    <a:pt x="501" y="381"/>
                    <a:pt x="501" y="250"/>
                  </a:cubicBezTo>
                  <a:cubicBezTo>
                    <a:pt x="501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1361597" y="3023293"/>
              <a:ext cx="98461" cy="30983"/>
            </a:xfrm>
            <a:custGeom>
              <a:rect b="b" l="l" r="r" t="t"/>
              <a:pathLst>
                <a:path extrusionOk="0" h="978" w="3108">
                  <a:moveTo>
                    <a:pt x="2798" y="322"/>
                  </a:moveTo>
                  <a:lnTo>
                    <a:pt x="2798" y="656"/>
                  </a:lnTo>
                  <a:lnTo>
                    <a:pt x="322" y="656"/>
                  </a:lnTo>
                  <a:lnTo>
                    <a:pt x="322" y="322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10"/>
                  </a:lnTo>
                  <a:cubicBezTo>
                    <a:pt x="0" y="906"/>
                    <a:pt x="72" y="977"/>
                    <a:pt x="167" y="977"/>
                  </a:cubicBezTo>
                  <a:lnTo>
                    <a:pt x="2953" y="977"/>
                  </a:lnTo>
                  <a:cubicBezTo>
                    <a:pt x="3036" y="977"/>
                    <a:pt x="3108" y="906"/>
                    <a:pt x="3108" y="810"/>
                  </a:cubicBezTo>
                  <a:lnTo>
                    <a:pt x="3108" y="156"/>
                  </a:lnTo>
                  <a:cubicBezTo>
                    <a:pt x="3108" y="72"/>
                    <a:pt x="3036" y="1"/>
                    <a:pt x="2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1361597" y="3061024"/>
              <a:ext cx="98461" cy="30951"/>
            </a:xfrm>
            <a:custGeom>
              <a:rect b="b" l="l" r="r" t="t"/>
              <a:pathLst>
                <a:path extrusionOk="0" h="977" w="3108">
                  <a:moveTo>
                    <a:pt x="2798" y="322"/>
                  </a:moveTo>
                  <a:lnTo>
                    <a:pt x="2798" y="655"/>
                  </a:lnTo>
                  <a:lnTo>
                    <a:pt x="322" y="655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810"/>
                  </a:lnTo>
                  <a:cubicBezTo>
                    <a:pt x="0" y="905"/>
                    <a:pt x="72" y="977"/>
                    <a:pt x="167" y="977"/>
                  </a:cubicBezTo>
                  <a:lnTo>
                    <a:pt x="2953" y="977"/>
                  </a:lnTo>
                  <a:cubicBezTo>
                    <a:pt x="3036" y="977"/>
                    <a:pt x="3108" y="905"/>
                    <a:pt x="3108" y="810"/>
                  </a:cubicBezTo>
                  <a:lnTo>
                    <a:pt x="3108" y="155"/>
                  </a:lnTo>
                  <a:cubicBezTo>
                    <a:pt x="3108" y="72"/>
                    <a:pt x="3036" y="0"/>
                    <a:pt x="2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1361597" y="3098755"/>
              <a:ext cx="98461" cy="30951"/>
            </a:xfrm>
            <a:custGeom>
              <a:rect b="b" l="l" r="r" t="t"/>
              <a:pathLst>
                <a:path extrusionOk="0" h="977" w="3108">
                  <a:moveTo>
                    <a:pt x="2798" y="333"/>
                  </a:moveTo>
                  <a:lnTo>
                    <a:pt x="2798" y="667"/>
                  </a:lnTo>
                  <a:lnTo>
                    <a:pt x="322" y="667"/>
                  </a:lnTo>
                  <a:lnTo>
                    <a:pt x="322" y="333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810"/>
                  </a:lnTo>
                  <a:cubicBezTo>
                    <a:pt x="0" y="905"/>
                    <a:pt x="72" y="976"/>
                    <a:pt x="167" y="976"/>
                  </a:cubicBezTo>
                  <a:lnTo>
                    <a:pt x="2953" y="976"/>
                  </a:lnTo>
                  <a:cubicBezTo>
                    <a:pt x="3036" y="976"/>
                    <a:pt x="3108" y="905"/>
                    <a:pt x="3108" y="810"/>
                  </a:cubicBezTo>
                  <a:lnTo>
                    <a:pt x="3108" y="155"/>
                  </a:lnTo>
                  <a:cubicBezTo>
                    <a:pt x="3108" y="72"/>
                    <a:pt x="3036" y="0"/>
                    <a:pt x="2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8" name="Google Shape;618;p13"/>
          <p:cNvGrpSpPr/>
          <p:nvPr/>
        </p:nvGrpSpPr>
        <p:grpSpPr>
          <a:xfrm>
            <a:off x="3121167" y="2884883"/>
            <a:ext cx="258414" cy="348543"/>
            <a:chOff x="3121167" y="2884883"/>
            <a:chExt cx="258414" cy="348543"/>
          </a:xfrm>
        </p:grpSpPr>
        <p:sp>
          <p:nvSpPr>
            <p:cNvPr id="619" name="Google Shape;619;p13"/>
            <p:cNvSpPr/>
            <p:nvPr/>
          </p:nvSpPr>
          <p:spPr>
            <a:xfrm>
              <a:off x="3196249" y="2932023"/>
              <a:ext cx="37351" cy="10581"/>
            </a:xfrm>
            <a:custGeom>
              <a:rect b="b" l="l" r="r" t="t"/>
              <a:pathLst>
                <a:path extrusionOk="0" h="334" w="1179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1012" y="334"/>
                  </a:lnTo>
                  <a:cubicBezTo>
                    <a:pt x="1096" y="334"/>
                    <a:pt x="1179" y="262"/>
                    <a:pt x="1179" y="167"/>
                  </a:cubicBezTo>
                  <a:cubicBezTo>
                    <a:pt x="1179" y="84"/>
                    <a:pt x="1096" y="1"/>
                    <a:pt x="10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3165297" y="3031593"/>
              <a:ext cx="98873" cy="31332"/>
            </a:xfrm>
            <a:custGeom>
              <a:rect b="b" l="l" r="r" t="t"/>
              <a:pathLst>
                <a:path extrusionOk="0" h="989" w="3121">
                  <a:moveTo>
                    <a:pt x="2787" y="334"/>
                  </a:moveTo>
                  <a:lnTo>
                    <a:pt x="2787" y="656"/>
                  </a:lnTo>
                  <a:lnTo>
                    <a:pt x="334" y="656"/>
                  </a:lnTo>
                  <a:lnTo>
                    <a:pt x="334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22"/>
                  </a:lnTo>
                  <a:cubicBezTo>
                    <a:pt x="1" y="906"/>
                    <a:pt x="84" y="989"/>
                    <a:pt x="168" y="989"/>
                  </a:cubicBezTo>
                  <a:lnTo>
                    <a:pt x="2954" y="989"/>
                  </a:lnTo>
                  <a:cubicBezTo>
                    <a:pt x="3049" y="989"/>
                    <a:pt x="3120" y="906"/>
                    <a:pt x="3120" y="822"/>
                  </a:cubicBezTo>
                  <a:lnTo>
                    <a:pt x="3120" y="167"/>
                  </a:lnTo>
                  <a:cubicBezTo>
                    <a:pt x="3120" y="60"/>
                    <a:pt x="3049" y="1"/>
                    <a:pt x="2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3165297" y="3075343"/>
              <a:ext cx="98873" cy="10613"/>
            </a:xfrm>
            <a:custGeom>
              <a:rect b="b" l="l" r="r" t="t"/>
              <a:pathLst>
                <a:path extrusionOk="0" h="335" w="3121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263"/>
                    <a:pt x="84" y="334"/>
                    <a:pt x="168" y="334"/>
                  </a:cubicBezTo>
                  <a:lnTo>
                    <a:pt x="2954" y="334"/>
                  </a:lnTo>
                  <a:cubicBezTo>
                    <a:pt x="3049" y="334"/>
                    <a:pt x="3120" y="263"/>
                    <a:pt x="3120" y="168"/>
                  </a:cubicBezTo>
                  <a:cubicBezTo>
                    <a:pt x="3120" y="84"/>
                    <a:pt x="3049" y="1"/>
                    <a:pt x="2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3165297" y="3099863"/>
              <a:ext cx="98873" cy="10613"/>
            </a:xfrm>
            <a:custGeom>
              <a:rect b="b" l="l" r="r" t="t"/>
              <a:pathLst>
                <a:path extrusionOk="0" h="335" w="3121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263"/>
                    <a:pt x="84" y="334"/>
                    <a:pt x="168" y="334"/>
                  </a:cubicBezTo>
                  <a:lnTo>
                    <a:pt x="2954" y="334"/>
                  </a:lnTo>
                  <a:cubicBezTo>
                    <a:pt x="3049" y="334"/>
                    <a:pt x="3120" y="263"/>
                    <a:pt x="3120" y="167"/>
                  </a:cubicBezTo>
                  <a:cubicBezTo>
                    <a:pt x="3120" y="84"/>
                    <a:pt x="3049" y="1"/>
                    <a:pt x="2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3198498" y="3181725"/>
              <a:ext cx="33232" cy="32852"/>
            </a:xfrm>
            <a:custGeom>
              <a:rect b="b" l="l" r="r" t="t"/>
              <a:pathLst>
                <a:path extrusionOk="0" h="1037" w="1049">
                  <a:moveTo>
                    <a:pt x="525" y="322"/>
                  </a:moveTo>
                  <a:cubicBezTo>
                    <a:pt x="632" y="322"/>
                    <a:pt x="715" y="417"/>
                    <a:pt x="715" y="512"/>
                  </a:cubicBezTo>
                  <a:cubicBezTo>
                    <a:pt x="715" y="620"/>
                    <a:pt x="632" y="715"/>
                    <a:pt x="525" y="715"/>
                  </a:cubicBezTo>
                  <a:cubicBezTo>
                    <a:pt x="417" y="715"/>
                    <a:pt x="334" y="620"/>
                    <a:pt x="334" y="512"/>
                  </a:cubicBezTo>
                  <a:cubicBezTo>
                    <a:pt x="334" y="417"/>
                    <a:pt x="417" y="322"/>
                    <a:pt x="525" y="322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8" y="798"/>
                    <a:pt x="1048" y="512"/>
                  </a:cubicBezTo>
                  <a:cubicBezTo>
                    <a:pt x="1048" y="215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3121167" y="2884883"/>
              <a:ext cx="258414" cy="348543"/>
            </a:xfrm>
            <a:custGeom>
              <a:rect b="b" l="l" r="r" t="t"/>
              <a:pathLst>
                <a:path extrusionOk="0" h="11002" w="8157">
                  <a:moveTo>
                    <a:pt x="6014" y="0"/>
                  </a:moveTo>
                  <a:cubicBezTo>
                    <a:pt x="5240" y="0"/>
                    <a:pt x="4573" y="405"/>
                    <a:pt x="4180" y="1024"/>
                  </a:cubicBezTo>
                  <a:lnTo>
                    <a:pt x="168" y="1024"/>
                  </a:lnTo>
                  <a:cubicBezTo>
                    <a:pt x="72" y="1024"/>
                    <a:pt x="1" y="1108"/>
                    <a:pt x="1" y="1191"/>
                  </a:cubicBezTo>
                  <a:lnTo>
                    <a:pt x="1" y="9549"/>
                  </a:lnTo>
                  <a:cubicBezTo>
                    <a:pt x="1" y="9632"/>
                    <a:pt x="72" y="9704"/>
                    <a:pt x="168" y="9704"/>
                  </a:cubicBezTo>
                  <a:cubicBezTo>
                    <a:pt x="251" y="9704"/>
                    <a:pt x="334" y="9632"/>
                    <a:pt x="334" y="9549"/>
                  </a:cubicBezTo>
                  <a:lnTo>
                    <a:pt x="334" y="1358"/>
                  </a:lnTo>
                  <a:lnTo>
                    <a:pt x="4025" y="1358"/>
                  </a:lnTo>
                  <a:cubicBezTo>
                    <a:pt x="3930" y="1560"/>
                    <a:pt x="3882" y="1786"/>
                    <a:pt x="3870" y="2024"/>
                  </a:cubicBezTo>
                  <a:lnTo>
                    <a:pt x="727" y="2024"/>
                  </a:lnTo>
                  <a:cubicBezTo>
                    <a:pt x="644" y="2024"/>
                    <a:pt x="572" y="2096"/>
                    <a:pt x="572" y="2191"/>
                  </a:cubicBezTo>
                  <a:lnTo>
                    <a:pt x="572" y="9132"/>
                  </a:lnTo>
                  <a:cubicBezTo>
                    <a:pt x="572" y="9216"/>
                    <a:pt x="644" y="9287"/>
                    <a:pt x="727" y="9287"/>
                  </a:cubicBezTo>
                  <a:lnTo>
                    <a:pt x="3978" y="9287"/>
                  </a:lnTo>
                  <a:cubicBezTo>
                    <a:pt x="4061" y="9287"/>
                    <a:pt x="4144" y="9216"/>
                    <a:pt x="4144" y="9132"/>
                  </a:cubicBezTo>
                  <a:cubicBezTo>
                    <a:pt x="4144" y="9037"/>
                    <a:pt x="4061" y="8966"/>
                    <a:pt x="3978" y="8966"/>
                  </a:cubicBezTo>
                  <a:lnTo>
                    <a:pt x="894" y="8966"/>
                  </a:lnTo>
                  <a:lnTo>
                    <a:pt x="894" y="2322"/>
                  </a:lnTo>
                  <a:lnTo>
                    <a:pt x="3870" y="2322"/>
                  </a:lnTo>
                  <a:cubicBezTo>
                    <a:pt x="3930" y="3072"/>
                    <a:pt x="4382" y="3703"/>
                    <a:pt x="5013" y="4048"/>
                  </a:cubicBezTo>
                  <a:lnTo>
                    <a:pt x="5013" y="8966"/>
                  </a:lnTo>
                  <a:lnTo>
                    <a:pt x="4620" y="8966"/>
                  </a:lnTo>
                  <a:cubicBezTo>
                    <a:pt x="4525" y="8966"/>
                    <a:pt x="4454" y="9037"/>
                    <a:pt x="4454" y="9132"/>
                  </a:cubicBezTo>
                  <a:cubicBezTo>
                    <a:pt x="4454" y="9216"/>
                    <a:pt x="4525" y="9287"/>
                    <a:pt x="4620" y="9287"/>
                  </a:cubicBezTo>
                  <a:lnTo>
                    <a:pt x="5180" y="9287"/>
                  </a:lnTo>
                  <a:cubicBezTo>
                    <a:pt x="5275" y="9287"/>
                    <a:pt x="5347" y="9216"/>
                    <a:pt x="5347" y="9132"/>
                  </a:cubicBezTo>
                  <a:lnTo>
                    <a:pt x="5347" y="4191"/>
                  </a:lnTo>
                  <a:cubicBezTo>
                    <a:pt x="5418" y="4215"/>
                    <a:pt x="5513" y="4227"/>
                    <a:pt x="5585" y="4251"/>
                  </a:cubicBezTo>
                  <a:lnTo>
                    <a:pt x="5585" y="10680"/>
                  </a:lnTo>
                  <a:lnTo>
                    <a:pt x="346" y="10680"/>
                  </a:lnTo>
                  <a:lnTo>
                    <a:pt x="346" y="10168"/>
                  </a:lnTo>
                  <a:cubicBezTo>
                    <a:pt x="346" y="10085"/>
                    <a:pt x="263" y="10001"/>
                    <a:pt x="179" y="10001"/>
                  </a:cubicBezTo>
                  <a:cubicBezTo>
                    <a:pt x="84" y="10001"/>
                    <a:pt x="13" y="10085"/>
                    <a:pt x="13" y="10168"/>
                  </a:cubicBezTo>
                  <a:lnTo>
                    <a:pt x="13" y="10835"/>
                  </a:lnTo>
                  <a:cubicBezTo>
                    <a:pt x="13" y="10930"/>
                    <a:pt x="84" y="11002"/>
                    <a:pt x="179" y="11002"/>
                  </a:cubicBezTo>
                  <a:lnTo>
                    <a:pt x="5752" y="11002"/>
                  </a:lnTo>
                  <a:cubicBezTo>
                    <a:pt x="5835" y="11002"/>
                    <a:pt x="5906" y="10930"/>
                    <a:pt x="5906" y="10835"/>
                  </a:cubicBezTo>
                  <a:lnTo>
                    <a:pt x="5906" y="4286"/>
                  </a:lnTo>
                  <a:lnTo>
                    <a:pt x="6025" y="4286"/>
                  </a:lnTo>
                  <a:cubicBezTo>
                    <a:pt x="6537" y="4286"/>
                    <a:pt x="7037" y="4108"/>
                    <a:pt x="7430" y="3775"/>
                  </a:cubicBezTo>
                  <a:cubicBezTo>
                    <a:pt x="7811" y="3441"/>
                    <a:pt x="8061" y="2977"/>
                    <a:pt x="8157" y="2489"/>
                  </a:cubicBezTo>
                  <a:cubicBezTo>
                    <a:pt x="8157" y="2417"/>
                    <a:pt x="8097" y="2322"/>
                    <a:pt x="8014" y="2310"/>
                  </a:cubicBezTo>
                  <a:cubicBezTo>
                    <a:pt x="8006" y="2309"/>
                    <a:pt x="7998" y="2309"/>
                    <a:pt x="7990" y="2309"/>
                  </a:cubicBezTo>
                  <a:cubicBezTo>
                    <a:pt x="7907" y="2309"/>
                    <a:pt x="7846" y="2365"/>
                    <a:pt x="7835" y="2441"/>
                  </a:cubicBezTo>
                  <a:cubicBezTo>
                    <a:pt x="7680" y="3322"/>
                    <a:pt x="6918" y="3977"/>
                    <a:pt x="6025" y="3977"/>
                  </a:cubicBezTo>
                  <a:cubicBezTo>
                    <a:pt x="5013" y="3977"/>
                    <a:pt x="4204" y="3155"/>
                    <a:pt x="4204" y="2143"/>
                  </a:cubicBezTo>
                  <a:cubicBezTo>
                    <a:pt x="4204" y="1131"/>
                    <a:pt x="5013" y="322"/>
                    <a:pt x="6025" y="322"/>
                  </a:cubicBezTo>
                  <a:cubicBezTo>
                    <a:pt x="6918" y="322"/>
                    <a:pt x="7692" y="988"/>
                    <a:pt x="7835" y="1870"/>
                  </a:cubicBezTo>
                  <a:cubicBezTo>
                    <a:pt x="7846" y="1946"/>
                    <a:pt x="7907" y="2002"/>
                    <a:pt x="7990" y="2002"/>
                  </a:cubicBezTo>
                  <a:cubicBezTo>
                    <a:pt x="7998" y="2002"/>
                    <a:pt x="8006" y="2002"/>
                    <a:pt x="8014" y="2000"/>
                  </a:cubicBezTo>
                  <a:cubicBezTo>
                    <a:pt x="8097" y="1989"/>
                    <a:pt x="8157" y="1905"/>
                    <a:pt x="8145" y="1822"/>
                  </a:cubicBezTo>
                  <a:cubicBezTo>
                    <a:pt x="8073" y="1310"/>
                    <a:pt x="7811" y="857"/>
                    <a:pt x="7430" y="524"/>
                  </a:cubicBezTo>
                  <a:cubicBezTo>
                    <a:pt x="7037" y="179"/>
                    <a:pt x="6537" y="0"/>
                    <a:pt x="60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3298448" y="2932403"/>
              <a:ext cx="28322" cy="54331"/>
            </a:xfrm>
            <a:custGeom>
              <a:rect b="b" l="l" r="r" t="t"/>
              <a:pathLst>
                <a:path extrusionOk="0" h="1715" w="894">
                  <a:moveTo>
                    <a:pt x="179" y="0"/>
                  </a:moveTo>
                  <a:cubicBezTo>
                    <a:pt x="96" y="0"/>
                    <a:pt x="13" y="84"/>
                    <a:pt x="13" y="167"/>
                  </a:cubicBezTo>
                  <a:cubicBezTo>
                    <a:pt x="13" y="262"/>
                    <a:pt x="96" y="334"/>
                    <a:pt x="179" y="334"/>
                  </a:cubicBezTo>
                  <a:lnTo>
                    <a:pt x="287" y="334"/>
                  </a:lnTo>
                  <a:lnTo>
                    <a:pt x="287" y="1393"/>
                  </a:lnTo>
                  <a:lnTo>
                    <a:pt x="167" y="1393"/>
                  </a:lnTo>
                  <a:cubicBezTo>
                    <a:pt x="72" y="1393"/>
                    <a:pt x="1" y="1465"/>
                    <a:pt x="1" y="1560"/>
                  </a:cubicBezTo>
                  <a:cubicBezTo>
                    <a:pt x="1" y="1643"/>
                    <a:pt x="72" y="1715"/>
                    <a:pt x="167" y="1715"/>
                  </a:cubicBezTo>
                  <a:lnTo>
                    <a:pt x="727" y="1715"/>
                  </a:lnTo>
                  <a:cubicBezTo>
                    <a:pt x="822" y="1715"/>
                    <a:pt x="894" y="1643"/>
                    <a:pt x="894" y="1560"/>
                  </a:cubicBezTo>
                  <a:cubicBezTo>
                    <a:pt x="894" y="1465"/>
                    <a:pt x="822" y="1393"/>
                    <a:pt x="727" y="1393"/>
                  </a:cubicBezTo>
                  <a:lnTo>
                    <a:pt x="608" y="1393"/>
                  </a:lnTo>
                  <a:lnTo>
                    <a:pt x="608" y="167"/>
                  </a:lnTo>
                  <a:cubicBezTo>
                    <a:pt x="608" y="84"/>
                    <a:pt x="537" y="0"/>
                    <a:pt x="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3"/>
            <p:cNvSpPr/>
            <p:nvPr/>
          </p:nvSpPr>
          <p:spPr>
            <a:xfrm>
              <a:off x="3302218" y="2916183"/>
              <a:ext cx="15492" cy="15111"/>
            </a:xfrm>
            <a:custGeom>
              <a:rect b="b" l="l" r="r" t="t"/>
              <a:pathLst>
                <a:path extrusionOk="0" h="477" w="489">
                  <a:moveTo>
                    <a:pt x="239" y="0"/>
                  </a:moveTo>
                  <a:cubicBezTo>
                    <a:pt x="108" y="0"/>
                    <a:pt x="1" y="108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cubicBezTo>
                    <a:pt x="370" y="477"/>
                    <a:pt x="477" y="370"/>
                    <a:pt x="477" y="239"/>
                  </a:cubicBezTo>
                  <a:cubicBezTo>
                    <a:pt x="489" y="108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13"/>
          <p:cNvGrpSpPr/>
          <p:nvPr/>
        </p:nvGrpSpPr>
        <p:grpSpPr>
          <a:xfrm>
            <a:off x="4899999" y="2882095"/>
            <a:ext cx="271244" cy="346801"/>
            <a:chOff x="4899999" y="2882095"/>
            <a:chExt cx="271244" cy="346801"/>
          </a:xfrm>
        </p:grpSpPr>
        <p:sp>
          <p:nvSpPr>
            <p:cNvPr id="628" name="Google Shape;628;p13"/>
            <p:cNvSpPr/>
            <p:nvPr/>
          </p:nvSpPr>
          <p:spPr>
            <a:xfrm>
              <a:off x="4899999" y="2882095"/>
              <a:ext cx="271244" cy="346801"/>
            </a:xfrm>
            <a:custGeom>
              <a:rect b="b" l="l" r="r" t="t"/>
              <a:pathLst>
                <a:path extrusionOk="0" h="10947" w="8562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5090491" y="3141364"/>
              <a:ext cx="10581" cy="86391"/>
            </a:xfrm>
            <a:custGeom>
              <a:rect b="b" l="l" r="r" t="t"/>
              <a:pathLst>
                <a:path extrusionOk="0" h="2727" w="334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5031281" y="315229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5031281" y="3217555"/>
              <a:ext cx="10201" cy="10201"/>
            </a:xfrm>
            <a:custGeom>
              <a:rect b="b" l="l" r="r" t="t"/>
              <a:pathLst>
                <a:path extrusionOk="0" h="322" w="322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3"/>
            <p:cNvSpPr/>
            <p:nvPr/>
          </p:nvSpPr>
          <p:spPr>
            <a:xfrm>
              <a:off x="5031281" y="318473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3"/>
            <p:cNvSpPr/>
            <p:nvPr/>
          </p:nvSpPr>
          <p:spPr>
            <a:xfrm>
              <a:off x="499884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3"/>
            <p:cNvSpPr/>
            <p:nvPr/>
          </p:nvSpPr>
          <p:spPr>
            <a:xfrm>
              <a:off x="506372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3"/>
            <p:cNvSpPr/>
            <p:nvPr/>
          </p:nvSpPr>
          <p:spPr>
            <a:xfrm>
              <a:off x="4993550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3"/>
            <p:cNvSpPr/>
            <p:nvPr/>
          </p:nvSpPr>
          <p:spPr>
            <a:xfrm>
              <a:off x="5058051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3"/>
            <p:cNvSpPr/>
            <p:nvPr/>
          </p:nvSpPr>
          <p:spPr>
            <a:xfrm>
              <a:off x="5007141" y="3025574"/>
              <a:ext cx="58481" cy="32092"/>
            </a:xfrm>
            <a:custGeom>
              <a:rect b="b" l="l" r="r" t="t"/>
              <a:pathLst>
                <a:path extrusionOk="0" h="1013" w="1846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8" name="Google Shape;638;p13"/>
          <p:cNvGrpSpPr/>
          <p:nvPr/>
        </p:nvGrpSpPr>
        <p:grpSpPr>
          <a:xfrm>
            <a:off x="7162775" y="2881113"/>
            <a:ext cx="259523" cy="346294"/>
            <a:chOff x="7162775" y="2881113"/>
            <a:chExt cx="259523" cy="346294"/>
          </a:xfrm>
        </p:grpSpPr>
        <p:sp>
          <p:nvSpPr>
            <p:cNvPr id="639" name="Google Shape;639;p13"/>
            <p:cNvSpPr/>
            <p:nvPr/>
          </p:nvSpPr>
          <p:spPr>
            <a:xfrm>
              <a:off x="7162775" y="2881113"/>
              <a:ext cx="259523" cy="346294"/>
            </a:xfrm>
            <a:custGeom>
              <a:rect b="b" l="l" r="r" t="t"/>
              <a:pathLst>
                <a:path extrusionOk="0" h="10931" w="8192">
                  <a:moveTo>
                    <a:pt x="4084" y="1536"/>
                  </a:moveTo>
                  <a:cubicBezTo>
                    <a:pt x="4382" y="1536"/>
                    <a:pt x="4703" y="1810"/>
                    <a:pt x="4989" y="2239"/>
                  </a:cubicBezTo>
                  <a:lnTo>
                    <a:pt x="3155" y="2239"/>
                  </a:lnTo>
                  <a:cubicBezTo>
                    <a:pt x="3453" y="1810"/>
                    <a:pt x="3787" y="1536"/>
                    <a:pt x="4084" y="1536"/>
                  </a:cubicBezTo>
                  <a:close/>
                  <a:moveTo>
                    <a:pt x="5191" y="2560"/>
                  </a:moveTo>
                  <a:cubicBezTo>
                    <a:pt x="5596" y="3310"/>
                    <a:pt x="5906" y="4334"/>
                    <a:pt x="5965" y="5322"/>
                  </a:cubicBezTo>
                  <a:cubicBezTo>
                    <a:pt x="5621" y="6068"/>
                    <a:pt x="4891" y="6515"/>
                    <a:pt x="4082" y="6515"/>
                  </a:cubicBezTo>
                  <a:cubicBezTo>
                    <a:pt x="4051" y="6515"/>
                    <a:pt x="4020" y="6514"/>
                    <a:pt x="3989" y="6513"/>
                  </a:cubicBezTo>
                  <a:cubicBezTo>
                    <a:pt x="3608" y="6489"/>
                    <a:pt x="3227" y="6358"/>
                    <a:pt x="2905" y="6120"/>
                  </a:cubicBezTo>
                  <a:cubicBezTo>
                    <a:pt x="2596" y="5894"/>
                    <a:pt x="2358" y="5596"/>
                    <a:pt x="2203" y="5239"/>
                  </a:cubicBezTo>
                  <a:cubicBezTo>
                    <a:pt x="2274" y="4286"/>
                    <a:pt x="2572" y="3274"/>
                    <a:pt x="2977" y="2560"/>
                  </a:cubicBezTo>
                  <a:close/>
                  <a:moveTo>
                    <a:pt x="2167" y="5870"/>
                  </a:moveTo>
                  <a:cubicBezTo>
                    <a:pt x="2322" y="6060"/>
                    <a:pt x="2501" y="6239"/>
                    <a:pt x="2691" y="6394"/>
                  </a:cubicBezTo>
                  <a:cubicBezTo>
                    <a:pt x="3060" y="6656"/>
                    <a:pt x="3501" y="6799"/>
                    <a:pt x="3953" y="6834"/>
                  </a:cubicBezTo>
                  <a:lnTo>
                    <a:pt x="4072" y="6834"/>
                  </a:lnTo>
                  <a:cubicBezTo>
                    <a:pt x="4525" y="6834"/>
                    <a:pt x="4965" y="6715"/>
                    <a:pt x="5346" y="6465"/>
                  </a:cubicBezTo>
                  <a:cubicBezTo>
                    <a:pt x="5584" y="6310"/>
                    <a:pt x="5787" y="6120"/>
                    <a:pt x="5953" y="5906"/>
                  </a:cubicBezTo>
                  <a:lnTo>
                    <a:pt x="5953" y="5906"/>
                  </a:lnTo>
                  <a:cubicBezTo>
                    <a:pt x="5918" y="6287"/>
                    <a:pt x="5739" y="6620"/>
                    <a:pt x="5430" y="6894"/>
                  </a:cubicBezTo>
                  <a:cubicBezTo>
                    <a:pt x="5358" y="6953"/>
                    <a:pt x="5358" y="7061"/>
                    <a:pt x="5418" y="7120"/>
                  </a:cubicBezTo>
                  <a:cubicBezTo>
                    <a:pt x="5441" y="7156"/>
                    <a:pt x="5489" y="7180"/>
                    <a:pt x="5537" y="7180"/>
                  </a:cubicBezTo>
                  <a:cubicBezTo>
                    <a:pt x="5561" y="7180"/>
                    <a:pt x="5608" y="7156"/>
                    <a:pt x="5644" y="7132"/>
                  </a:cubicBezTo>
                  <a:cubicBezTo>
                    <a:pt x="5763" y="7025"/>
                    <a:pt x="5858" y="6906"/>
                    <a:pt x="5953" y="6787"/>
                  </a:cubicBezTo>
                  <a:lnTo>
                    <a:pt x="5953" y="6787"/>
                  </a:lnTo>
                  <a:cubicBezTo>
                    <a:pt x="5894" y="7775"/>
                    <a:pt x="5072" y="8561"/>
                    <a:pt x="4060" y="8561"/>
                  </a:cubicBezTo>
                  <a:cubicBezTo>
                    <a:pt x="3084" y="8561"/>
                    <a:pt x="2263" y="7787"/>
                    <a:pt x="2191" y="6787"/>
                  </a:cubicBezTo>
                  <a:lnTo>
                    <a:pt x="2191" y="6787"/>
                  </a:lnTo>
                  <a:cubicBezTo>
                    <a:pt x="2572" y="7323"/>
                    <a:pt x="3275" y="7680"/>
                    <a:pt x="4084" y="7680"/>
                  </a:cubicBezTo>
                  <a:cubicBezTo>
                    <a:pt x="4394" y="7680"/>
                    <a:pt x="4703" y="7620"/>
                    <a:pt x="4989" y="7525"/>
                  </a:cubicBezTo>
                  <a:cubicBezTo>
                    <a:pt x="5072" y="7489"/>
                    <a:pt x="5108" y="7406"/>
                    <a:pt x="5072" y="7311"/>
                  </a:cubicBezTo>
                  <a:cubicBezTo>
                    <a:pt x="5055" y="7249"/>
                    <a:pt x="4998" y="7213"/>
                    <a:pt x="4936" y="7213"/>
                  </a:cubicBezTo>
                  <a:cubicBezTo>
                    <a:pt x="4914" y="7213"/>
                    <a:pt x="4892" y="7218"/>
                    <a:pt x="4870" y="7227"/>
                  </a:cubicBezTo>
                  <a:cubicBezTo>
                    <a:pt x="4608" y="7311"/>
                    <a:pt x="4346" y="7370"/>
                    <a:pt x="4060" y="7370"/>
                  </a:cubicBezTo>
                  <a:cubicBezTo>
                    <a:pt x="3036" y="7370"/>
                    <a:pt x="2203" y="6703"/>
                    <a:pt x="2167" y="5870"/>
                  </a:cubicBezTo>
                  <a:close/>
                  <a:moveTo>
                    <a:pt x="6787" y="7680"/>
                  </a:moveTo>
                  <a:cubicBezTo>
                    <a:pt x="6823" y="7739"/>
                    <a:pt x="6823" y="7823"/>
                    <a:pt x="6823" y="7894"/>
                  </a:cubicBezTo>
                  <a:cubicBezTo>
                    <a:pt x="6835" y="9013"/>
                    <a:pt x="5596" y="9930"/>
                    <a:pt x="4084" y="9930"/>
                  </a:cubicBezTo>
                  <a:cubicBezTo>
                    <a:pt x="3846" y="9930"/>
                    <a:pt x="3608" y="9906"/>
                    <a:pt x="3382" y="9870"/>
                  </a:cubicBezTo>
                  <a:cubicBezTo>
                    <a:pt x="4406" y="9811"/>
                    <a:pt x="5311" y="9442"/>
                    <a:pt x="5989" y="8799"/>
                  </a:cubicBezTo>
                  <a:cubicBezTo>
                    <a:pt x="6311" y="8489"/>
                    <a:pt x="6584" y="8096"/>
                    <a:pt x="6787" y="7680"/>
                  </a:cubicBezTo>
                  <a:close/>
                  <a:moveTo>
                    <a:pt x="4096" y="0"/>
                  </a:moveTo>
                  <a:cubicBezTo>
                    <a:pt x="2465" y="0"/>
                    <a:pt x="1120" y="1274"/>
                    <a:pt x="1024" y="2893"/>
                  </a:cubicBezTo>
                  <a:lnTo>
                    <a:pt x="881" y="5465"/>
                  </a:lnTo>
                  <a:cubicBezTo>
                    <a:pt x="834" y="6096"/>
                    <a:pt x="989" y="6703"/>
                    <a:pt x="1286" y="7239"/>
                  </a:cubicBezTo>
                  <a:cubicBezTo>
                    <a:pt x="1108" y="7418"/>
                    <a:pt x="1024" y="7620"/>
                    <a:pt x="1024" y="7870"/>
                  </a:cubicBezTo>
                  <a:lnTo>
                    <a:pt x="1024" y="7906"/>
                  </a:lnTo>
                  <a:lnTo>
                    <a:pt x="786" y="7989"/>
                  </a:lnTo>
                  <a:cubicBezTo>
                    <a:pt x="310" y="8156"/>
                    <a:pt x="0" y="8608"/>
                    <a:pt x="0" y="9108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55" y="10930"/>
                  </a:cubicBezTo>
                  <a:cubicBezTo>
                    <a:pt x="238" y="10930"/>
                    <a:pt x="310" y="10859"/>
                    <a:pt x="310" y="10763"/>
                  </a:cubicBezTo>
                  <a:lnTo>
                    <a:pt x="310" y="9097"/>
                  </a:lnTo>
                  <a:cubicBezTo>
                    <a:pt x="310" y="8727"/>
                    <a:pt x="548" y="8394"/>
                    <a:pt x="893" y="8275"/>
                  </a:cubicBezTo>
                  <a:lnTo>
                    <a:pt x="1060" y="8215"/>
                  </a:lnTo>
                  <a:cubicBezTo>
                    <a:pt x="1108" y="8406"/>
                    <a:pt x="1167" y="8608"/>
                    <a:pt x="1262" y="8787"/>
                  </a:cubicBezTo>
                  <a:cubicBezTo>
                    <a:pt x="1298" y="8847"/>
                    <a:pt x="1358" y="8870"/>
                    <a:pt x="1405" y="8870"/>
                  </a:cubicBezTo>
                  <a:cubicBezTo>
                    <a:pt x="1429" y="8870"/>
                    <a:pt x="1465" y="8858"/>
                    <a:pt x="1489" y="8847"/>
                  </a:cubicBezTo>
                  <a:cubicBezTo>
                    <a:pt x="1548" y="8799"/>
                    <a:pt x="1560" y="8704"/>
                    <a:pt x="1536" y="8632"/>
                  </a:cubicBezTo>
                  <a:cubicBezTo>
                    <a:pt x="1405" y="8394"/>
                    <a:pt x="1346" y="8132"/>
                    <a:pt x="1346" y="7870"/>
                  </a:cubicBezTo>
                  <a:cubicBezTo>
                    <a:pt x="1346" y="7739"/>
                    <a:pt x="1381" y="7620"/>
                    <a:pt x="1465" y="7513"/>
                  </a:cubicBezTo>
                  <a:cubicBezTo>
                    <a:pt x="1548" y="7632"/>
                    <a:pt x="1643" y="7751"/>
                    <a:pt x="1739" y="7858"/>
                  </a:cubicBezTo>
                  <a:cubicBezTo>
                    <a:pt x="2360" y="8503"/>
                    <a:pt x="3177" y="8871"/>
                    <a:pt x="4066" y="8871"/>
                  </a:cubicBezTo>
                  <a:cubicBezTo>
                    <a:pt x="4080" y="8871"/>
                    <a:pt x="4094" y="8871"/>
                    <a:pt x="4108" y="8870"/>
                  </a:cubicBezTo>
                  <a:cubicBezTo>
                    <a:pt x="5311" y="8858"/>
                    <a:pt x="6299" y="7870"/>
                    <a:pt x="6299" y="6656"/>
                  </a:cubicBezTo>
                  <a:lnTo>
                    <a:pt x="6299" y="5632"/>
                  </a:lnTo>
                  <a:cubicBezTo>
                    <a:pt x="6299" y="4691"/>
                    <a:pt x="6061" y="3608"/>
                    <a:pt x="5644" y="2715"/>
                  </a:cubicBezTo>
                  <a:cubicBezTo>
                    <a:pt x="5430" y="2262"/>
                    <a:pt x="5191" y="1893"/>
                    <a:pt x="4953" y="1643"/>
                  </a:cubicBezTo>
                  <a:cubicBezTo>
                    <a:pt x="4679" y="1346"/>
                    <a:pt x="4382" y="1191"/>
                    <a:pt x="4096" y="1191"/>
                  </a:cubicBezTo>
                  <a:cubicBezTo>
                    <a:pt x="3810" y="1191"/>
                    <a:pt x="3513" y="1346"/>
                    <a:pt x="3227" y="1643"/>
                  </a:cubicBezTo>
                  <a:cubicBezTo>
                    <a:pt x="2989" y="1893"/>
                    <a:pt x="2751" y="2262"/>
                    <a:pt x="2548" y="2715"/>
                  </a:cubicBezTo>
                  <a:cubicBezTo>
                    <a:pt x="2132" y="3608"/>
                    <a:pt x="1893" y="4691"/>
                    <a:pt x="1893" y="5632"/>
                  </a:cubicBezTo>
                  <a:lnTo>
                    <a:pt x="1893" y="6656"/>
                  </a:lnTo>
                  <a:cubicBezTo>
                    <a:pt x="1893" y="7120"/>
                    <a:pt x="2036" y="7549"/>
                    <a:pt x="2274" y="7906"/>
                  </a:cubicBezTo>
                  <a:cubicBezTo>
                    <a:pt x="2179" y="7834"/>
                    <a:pt x="2084" y="7739"/>
                    <a:pt x="2001" y="7632"/>
                  </a:cubicBezTo>
                  <a:cubicBezTo>
                    <a:pt x="1441" y="7037"/>
                    <a:pt x="1167" y="6287"/>
                    <a:pt x="1203" y="5477"/>
                  </a:cubicBezTo>
                  <a:lnTo>
                    <a:pt x="1358" y="2905"/>
                  </a:lnTo>
                  <a:cubicBezTo>
                    <a:pt x="1441" y="1465"/>
                    <a:pt x="2655" y="310"/>
                    <a:pt x="4108" y="310"/>
                  </a:cubicBezTo>
                  <a:cubicBezTo>
                    <a:pt x="5549" y="310"/>
                    <a:pt x="6763" y="1441"/>
                    <a:pt x="6846" y="2893"/>
                  </a:cubicBezTo>
                  <a:lnTo>
                    <a:pt x="6954" y="4775"/>
                  </a:lnTo>
                  <a:cubicBezTo>
                    <a:pt x="7061" y="6406"/>
                    <a:pt x="6656" y="7692"/>
                    <a:pt x="5787" y="8537"/>
                  </a:cubicBezTo>
                  <a:cubicBezTo>
                    <a:pt x="5095" y="9187"/>
                    <a:pt x="4135" y="9532"/>
                    <a:pt x="3046" y="9532"/>
                  </a:cubicBezTo>
                  <a:cubicBezTo>
                    <a:pt x="2898" y="9532"/>
                    <a:pt x="2748" y="9526"/>
                    <a:pt x="2596" y="9513"/>
                  </a:cubicBezTo>
                  <a:cubicBezTo>
                    <a:pt x="2501" y="9501"/>
                    <a:pt x="2393" y="9466"/>
                    <a:pt x="2322" y="9430"/>
                  </a:cubicBezTo>
                  <a:cubicBezTo>
                    <a:pt x="2191" y="9335"/>
                    <a:pt x="2060" y="9228"/>
                    <a:pt x="1941" y="9132"/>
                  </a:cubicBezTo>
                  <a:cubicBezTo>
                    <a:pt x="1911" y="9102"/>
                    <a:pt x="1870" y="9088"/>
                    <a:pt x="1828" y="9088"/>
                  </a:cubicBezTo>
                  <a:cubicBezTo>
                    <a:pt x="1786" y="9088"/>
                    <a:pt x="1745" y="9102"/>
                    <a:pt x="1715" y="9132"/>
                  </a:cubicBezTo>
                  <a:cubicBezTo>
                    <a:pt x="1655" y="9180"/>
                    <a:pt x="1655" y="9287"/>
                    <a:pt x="1715" y="9347"/>
                  </a:cubicBezTo>
                  <a:cubicBezTo>
                    <a:pt x="2298" y="9906"/>
                    <a:pt x="3167" y="10228"/>
                    <a:pt x="4096" y="10228"/>
                  </a:cubicBezTo>
                  <a:cubicBezTo>
                    <a:pt x="4918" y="10228"/>
                    <a:pt x="5668" y="9990"/>
                    <a:pt x="6251" y="9537"/>
                  </a:cubicBezTo>
                  <a:cubicBezTo>
                    <a:pt x="6727" y="9180"/>
                    <a:pt x="7037" y="8704"/>
                    <a:pt x="7132" y="8204"/>
                  </a:cubicBezTo>
                  <a:lnTo>
                    <a:pt x="7299" y="8263"/>
                  </a:lnTo>
                  <a:cubicBezTo>
                    <a:pt x="7632" y="8382"/>
                    <a:pt x="7870" y="8704"/>
                    <a:pt x="7870" y="9085"/>
                  </a:cubicBezTo>
                  <a:lnTo>
                    <a:pt x="7870" y="10728"/>
                  </a:lnTo>
                  <a:cubicBezTo>
                    <a:pt x="7870" y="10823"/>
                    <a:pt x="7954" y="10894"/>
                    <a:pt x="8025" y="10894"/>
                  </a:cubicBezTo>
                  <a:cubicBezTo>
                    <a:pt x="8108" y="10894"/>
                    <a:pt x="8192" y="10823"/>
                    <a:pt x="8192" y="10728"/>
                  </a:cubicBezTo>
                  <a:lnTo>
                    <a:pt x="8192" y="9061"/>
                  </a:lnTo>
                  <a:cubicBezTo>
                    <a:pt x="8192" y="8620"/>
                    <a:pt x="7870" y="8156"/>
                    <a:pt x="7394" y="8001"/>
                  </a:cubicBezTo>
                  <a:lnTo>
                    <a:pt x="7156" y="7906"/>
                  </a:lnTo>
                  <a:lnTo>
                    <a:pt x="7156" y="7882"/>
                  </a:lnTo>
                  <a:cubicBezTo>
                    <a:pt x="7156" y="7656"/>
                    <a:pt x="7096" y="7477"/>
                    <a:pt x="6954" y="7311"/>
                  </a:cubicBezTo>
                  <a:cubicBezTo>
                    <a:pt x="7216" y="6584"/>
                    <a:pt x="7323" y="5739"/>
                    <a:pt x="7263" y="4786"/>
                  </a:cubicBezTo>
                  <a:lnTo>
                    <a:pt x="7156" y="2893"/>
                  </a:lnTo>
                  <a:cubicBezTo>
                    <a:pt x="7049" y="1274"/>
                    <a:pt x="5715" y="0"/>
                    <a:pt x="40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7270645" y="3044519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1"/>
                  </a:moveTo>
                  <a:cubicBezTo>
                    <a:pt x="131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0" y="15"/>
                    <a:pt x="1242" y="1"/>
                    <a:pt x="1203" y="1"/>
                  </a:cubicBezTo>
                  <a:cubicBezTo>
                    <a:pt x="1164" y="1"/>
                    <a:pt x="1126" y="15"/>
                    <a:pt x="1096" y="45"/>
                  </a:cubicBezTo>
                  <a:cubicBezTo>
                    <a:pt x="1036" y="105"/>
                    <a:pt x="893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6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7254805" y="3006344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72" y="488"/>
                    <a:pt x="167" y="488"/>
                  </a:cubicBezTo>
                  <a:cubicBezTo>
                    <a:pt x="250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7319686" y="3006344"/>
              <a:ext cx="10581" cy="15492"/>
            </a:xfrm>
            <a:custGeom>
              <a:rect b="b" l="l" r="r" t="t"/>
              <a:pathLst>
                <a:path extrusionOk="0" h="489" w="334">
                  <a:moveTo>
                    <a:pt x="167" y="0"/>
                  </a:moveTo>
                  <a:cubicBezTo>
                    <a:pt x="84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84" y="488"/>
                    <a:pt x="167" y="488"/>
                  </a:cubicBezTo>
                  <a:cubicBezTo>
                    <a:pt x="262" y="488"/>
                    <a:pt x="334" y="417"/>
                    <a:pt x="334" y="322"/>
                  </a:cubicBezTo>
                  <a:lnTo>
                    <a:pt x="334" y="155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7249135" y="2990124"/>
              <a:ext cx="21162" cy="10581"/>
            </a:xfrm>
            <a:custGeom>
              <a:rect b="b" l="l" r="r" t="t"/>
              <a:pathLst>
                <a:path extrusionOk="0" h="334" w="668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01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3"/>
            <p:cNvSpPr/>
            <p:nvPr/>
          </p:nvSpPr>
          <p:spPr>
            <a:xfrm>
              <a:off x="7314015" y="2990124"/>
              <a:ext cx="21542" cy="10581"/>
            </a:xfrm>
            <a:custGeom>
              <a:rect b="b" l="l" r="r" t="t"/>
              <a:pathLst>
                <a:path extrusionOk="0" h="334" w="68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513" y="333"/>
                  </a:lnTo>
                  <a:cubicBezTo>
                    <a:pt x="596" y="333"/>
                    <a:pt x="667" y="250"/>
                    <a:pt x="667" y="167"/>
                  </a:cubicBezTo>
                  <a:cubicBezTo>
                    <a:pt x="679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5" name="Google Shape;645;p13"/>
          <p:cNvGrpSpPr/>
          <p:nvPr/>
        </p:nvGrpSpPr>
        <p:grpSpPr>
          <a:xfrm>
            <a:off x="6709751" y="2881842"/>
            <a:ext cx="261075" cy="347815"/>
            <a:chOff x="6709751" y="2881842"/>
            <a:chExt cx="261075" cy="347815"/>
          </a:xfrm>
        </p:grpSpPr>
        <p:sp>
          <p:nvSpPr>
            <p:cNvPr id="646" name="Google Shape;646;p13"/>
            <p:cNvSpPr/>
            <p:nvPr/>
          </p:nvSpPr>
          <p:spPr>
            <a:xfrm>
              <a:off x="6709751" y="2881842"/>
              <a:ext cx="261075" cy="347815"/>
            </a:xfrm>
            <a:custGeom>
              <a:rect b="b" l="l" r="r" t="t"/>
              <a:pathLst>
                <a:path extrusionOk="0" h="10979" w="8241">
                  <a:moveTo>
                    <a:pt x="1394" y="4680"/>
                  </a:moveTo>
                  <a:cubicBezTo>
                    <a:pt x="1477" y="4728"/>
                    <a:pt x="1573" y="4740"/>
                    <a:pt x="1668" y="4740"/>
                  </a:cubicBezTo>
                  <a:lnTo>
                    <a:pt x="1787" y="4740"/>
                  </a:lnTo>
                  <a:cubicBezTo>
                    <a:pt x="1858" y="5323"/>
                    <a:pt x="2156" y="5823"/>
                    <a:pt x="2561" y="6180"/>
                  </a:cubicBezTo>
                  <a:cubicBezTo>
                    <a:pt x="2468" y="6204"/>
                    <a:pt x="2384" y="6215"/>
                    <a:pt x="2308" y="6215"/>
                  </a:cubicBezTo>
                  <a:cubicBezTo>
                    <a:pt x="1897" y="6215"/>
                    <a:pt x="1727" y="5915"/>
                    <a:pt x="1727" y="5895"/>
                  </a:cubicBezTo>
                  <a:cubicBezTo>
                    <a:pt x="1692" y="5835"/>
                    <a:pt x="1632" y="5799"/>
                    <a:pt x="1573" y="5799"/>
                  </a:cubicBezTo>
                  <a:cubicBezTo>
                    <a:pt x="1546" y="5802"/>
                    <a:pt x="1520" y="5803"/>
                    <a:pt x="1495" y="5803"/>
                  </a:cubicBezTo>
                  <a:cubicBezTo>
                    <a:pt x="1123" y="5803"/>
                    <a:pt x="974" y="5562"/>
                    <a:pt x="918" y="5395"/>
                  </a:cubicBezTo>
                  <a:cubicBezTo>
                    <a:pt x="1144" y="5323"/>
                    <a:pt x="1394" y="5133"/>
                    <a:pt x="1394" y="4716"/>
                  </a:cubicBezTo>
                  <a:lnTo>
                    <a:pt x="1394" y="4680"/>
                  </a:lnTo>
                  <a:close/>
                  <a:moveTo>
                    <a:pt x="6871" y="4716"/>
                  </a:moveTo>
                  <a:lnTo>
                    <a:pt x="6871" y="4740"/>
                  </a:lnTo>
                  <a:cubicBezTo>
                    <a:pt x="6895" y="5144"/>
                    <a:pt x="7145" y="5335"/>
                    <a:pt x="7371" y="5418"/>
                  </a:cubicBezTo>
                  <a:cubicBezTo>
                    <a:pt x="7314" y="5566"/>
                    <a:pt x="7159" y="5813"/>
                    <a:pt x="6770" y="5813"/>
                  </a:cubicBezTo>
                  <a:cubicBezTo>
                    <a:pt x="6752" y="5813"/>
                    <a:pt x="6734" y="5812"/>
                    <a:pt x="6716" y="5811"/>
                  </a:cubicBezTo>
                  <a:cubicBezTo>
                    <a:pt x="6645" y="5811"/>
                    <a:pt x="6597" y="5847"/>
                    <a:pt x="6561" y="5906"/>
                  </a:cubicBezTo>
                  <a:cubicBezTo>
                    <a:pt x="6551" y="5917"/>
                    <a:pt x="6367" y="6237"/>
                    <a:pt x="5922" y="6237"/>
                  </a:cubicBezTo>
                  <a:cubicBezTo>
                    <a:pt x="5859" y="6237"/>
                    <a:pt x="5790" y="6231"/>
                    <a:pt x="5716" y="6216"/>
                  </a:cubicBezTo>
                  <a:cubicBezTo>
                    <a:pt x="6133" y="5847"/>
                    <a:pt x="6418" y="5335"/>
                    <a:pt x="6490" y="4775"/>
                  </a:cubicBezTo>
                  <a:lnTo>
                    <a:pt x="6609" y="4775"/>
                  </a:lnTo>
                  <a:cubicBezTo>
                    <a:pt x="6692" y="4775"/>
                    <a:pt x="6799" y="4740"/>
                    <a:pt x="6871" y="4716"/>
                  </a:cubicBezTo>
                  <a:close/>
                  <a:moveTo>
                    <a:pt x="4132" y="275"/>
                  </a:moveTo>
                  <a:cubicBezTo>
                    <a:pt x="4656" y="275"/>
                    <a:pt x="5002" y="382"/>
                    <a:pt x="5133" y="596"/>
                  </a:cubicBezTo>
                  <a:cubicBezTo>
                    <a:pt x="5204" y="715"/>
                    <a:pt x="5359" y="787"/>
                    <a:pt x="5502" y="811"/>
                  </a:cubicBezTo>
                  <a:cubicBezTo>
                    <a:pt x="6299" y="906"/>
                    <a:pt x="6871" y="1561"/>
                    <a:pt x="6871" y="2347"/>
                  </a:cubicBezTo>
                  <a:lnTo>
                    <a:pt x="6871" y="3632"/>
                  </a:lnTo>
                  <a:cubicBezTo>
                    <a:pt x="6799" y="3585"/>
                    <a:pt x="6692" y="3573"/>
                    <a:pt x="6609" y="3573"/>
                  </a:cubicBezTo>
                  <a:lnTo>
                    <a:pt x="6514" y="3573"/>
                  </a:lnTo>
                  <a:lnTo>
                    <a:pt x="6514" y="3394"/>
                  </a:lnTo>
                  <a:cubicBezTo>
                    <a:pt x="6514" y="2858"/>
                    <a:pt x="6240" y="2632"/>
                    <a:pt x="5942" y="2394"/>
                  </a:cubicBezTo>
                  <a:cubicBezTo>
                    <a:pt x="5823" y="2299"/>
                    <a:pt x="5704" y="2204"/>
                    <a:pt x="5585" y="2085"/>
                  </a:cubicBezTo>
                  <a:cubicBezTo>
                    <a:pt x="5555" y="2055"/>
                    <a:pt x="5514" y="2040"/>
                    <a:pt x="5472" y="2040"/>
                  </a:cubicBezTo>
                  <a:cubicBezTo>
                    <a:pt x="5430" y="2040"/>
                    <a:pt x="5388" y="2055"/>
                    <a:pt x="5359" y="2085"/>
                  </a:cubicBezTo>
                  <a:cubicBezTo>
                    <a:pt x="5299" y="2144"/>
                    <a:pt x="5299" y="2239"/>
                    <a:pt x="5359" y="2299"/>
                  </a:cubicBezTo>
                  <a:cubicBezTo>
                    <a:pt x="5490" y="2442"/>
                    <a:pt x="5621" y="2537"/>
                    <a:pt x="5740" y="2644"/>
                  </a:cubicBezTo>
                  <a:cubicBezTo>
                    <a:pt x="6025" y="2870"/>
                    <a:pt x="6204" y="3013"/>
                    <a:pt x="6204" y="3394"/>
                  </a:cubicBezTo>
                  <a:lnTo>
                    <a:pt x="6204" y="3728"/>
                  </a:lnTo>
                  <a:cubicBezTo>
                    <a:pt x="6204" y="3787"/>
                    <a:pt x="6240" y="3835"/>
                    <a:pt x="6276" y="3871"/>
                  </a:cubicBezTo>
                  <a:cubicBezTo>
                    <a:pt x="6323" y="3894"/>
                    <a:pt x="6323" y="3894"/>
                    <a:pt x="6490" y="3894"/>
                  </a:cubicBezTo>
                  <a:lnTo>
                    <a:pt x="6621" y="3894"/>
                  </a:lnTo>
                  <a:cubicBezTo>
                    <a:pt x="6776" y="3894"/>
                    <a:pt x="6895" y="4013"/>
                    <a:pt x="6895" y="4168"/>
                  </a:cubicBezTo>
                  <a:cubicBezTo>
                    <a:pt x="6895" y="4311"/>
                    <a:pt x="6776" y="4430"/>
                    <a:pt x="6621" y="4430"/>
                  </a:cubicBezTo>
                  <a:lnTo>
                    <a:pt x="6537" y="4430"/>
                  </a:lnTo>
                  <a:lnTo>
                    <a:pt x="6537" y="4418"/>
                  </a:lnTo>
                  <a:cubicBezTo>
                    <a:pt x="6537" y="4323"/>
                    <a:pt x="6454" y="4252"/>
                    <a:pt x="6371" y="4252"/>
                  </a:cubicBezTo>
                  <a:cubicBezTo>
                    <a:pt x="6276" y="4252"/>
                    <a:pt x="6204" y="4323"/>
                    <a:pt x="6204" y="4418"/>
                  </a:cubicBezTo>
                  <a:cubicBezTo>
                    <a:pt x="6204" y="5549"/>
                    <a:pt x="5287" y="6478"/>
                    <a:pt x="4132" y="6478"/>
                  </a:cubicBezTo>
                  <a:cubicBezTo>
                    <a:pt x="4118" y="6478"/>
                    <a:pt x="4104" y="6478"/>
                    <a:pt x="4090" y="6478"/>
                  </a:cubicBezTo>
                  <a:cubicBezTo>
                    <a:pt x="2979" y="6478"/>
                    <a:pt x="2085" y="5547"/>
                    <a:pt x="2085" y="4430"/>
                  </a:cubicBezTo>
                  <a:cubicBezTo>
                    <a:pt x="2085" y="4347"/>
                    <a:pt x="2013" y="4263"/>
                    <a:pt x="1918" y="4263"/>
                  </a:cubicBezTo>
                  <a:cubicBezTo>
                    <a:pt x="1834" y="4263"/>
                    <a:pt x="1751" y="4347"/>
                    <a:pt x="1751" y="4430"/>
                  </a:cubicBezTo>
                  <a:lnTo>
                    <a:pt x="1751" y="4442"/>
                  </a:lnTo>
                  <a:lnTo>
                    <a:pt x="1668" y="4442"/>
                  </a:lnTo>
                  <a:cubicBezTo>
                    <a:pt x="1513" y="4442"/>
                    <a:pt x="1394" y="4323"/>
                    <a:pt x="1394" y="4180"/>
                  </a:cubicBezTo>
                  <a:cubicBezTo>
                    <a:pt x="1394" y="4025"/>
                    <a:pt x="1513" y="3906"/>
                    <a:pt x="1668" y="3906"/>
                  </a:cubicBezTo>
                  <a:lnTo>
                    <a:pt x="1751" y="3906"/>
                  </a:lnTo>
                  <a:cubicBezTo>
                    <a:pt x="2037" y="3906"/>
                    <a:pt x="2263" y="3692"/>
                    <a:pt x="2263" y="3406"/>
                  </a:cubicBezTo>
                  <a:cubicBezTo>
                    <a:pt x="2263" y="3228"/>
                    <a:pt x="2346" y="3073"/>
                    <a:pt x="2501" y="2942"/>
                  </a:cubicBezTo>
                  <a:lnTo>
                    <a:pt x="2513" y="2954"/>
                  </a:lnTo>
                  <a:cubicBezTo>
                    <a:pt x="2549" y="2989"/>
                    <a:pt x="2585" y="3001"/>
                    <a:pt x="2632" y="3001"/>
                  </a:cubicBezTo>
                  <a:cubicBezTo>
                    <a:pt x="2680" y="3001"/>
                    <a:pt x="2704" y="2989"/>
                    <a:pt x="2739" y="2954"/>
                  </a:cubicBezTo>
                  <a:cubicBezTo>
                    <a:pt x="2799" y="2894"/>
                    <a:pt x="2811" y="2823"/>
                    <a:pt x="2763" y="2751"/>
                  </a:cubicBezTo>
                  <a:cubicBezTo>
                    <a:pt x="3085" y="2573"/>
                    <a:pt x="3513" y="2442"/>
                    <a:pt x="3930" y="2299"/>
                  </a:cubicBezTo>
                  <a:cubicBezTo>
                    <a:pt x="4644" y="2061"/>
                    <a:pt x="5323" y="1846"/>
                    <a:pt x="5502" y="1394"/>
                  </a:cubicBezTo>
                  <a:cubicBezTo>
                    <a:pt x="5537" y="1311"/>
                    <a:pt x="5502" y="1215"/>
                    <a:pt x="5418" y="1192"/>
                  </a:cubicBezTo>
                  <a:cubicBezTo>
                    <a:pt x="5393" y="1182"/>
                    <a:pt x="5369" y="1178"/>
                    <a:pt x="5347" y="1178"/>
                  </a:cubicBezTo>
                  <a:cubicBezTo>
                    <a:pt x="5283" y="1178"/>
                    <a:pt x="5230" y="1213"/>
                    <a:pt x="5204" y="1275"/>
                  </a:cubicBezTo>
                  <a:cubicBezTo>
                    <a:pt x="5085" y="1585"/>
                    <a:pt x="4454" y="1799"/>
                    <a:pt x="3823" y="1989"/>
                  </a:cubicBezTo>
                  <a:cubicBezTo>
                    <a:pt x="3382" y="2144"/>
                    <a:pt x="2906" y="2287"/>
                    <a:pt x="2549" y="2513"/>
                  </a:cubicBezTo>
                  <a:lnTo>
                    <a:pt x="2085" y="2025"/>
                  </a:lnTo>
                  <a:cubicBezTo>
                    <a:pt x="2049" y="1990"/>
                    <a:pt x="1997" y="1967"/>
                    <a:pt x="1947" y="1967"/>
                  </a:cubicBezTo>
                  <a:cubicBezTo>
                    <a:pt x="1914" y="1967"/>
                    <a:pt x="1882" y="1977"/>
                    <a:pt x="1858" y="2001"/>
                  </a:cubicBezTo>
                  <a:cubicBezTo>
                    <a:pt x="1799" y="2061"/>
                    <a:pt x="1787" y="2168"/>
                    <a:pt x="1846" y="2227"/>
                  </a:cubicBezTo>
                  <a:lnTo>
                    <a:pt x="2275" y="2692"/>
                  </a:lnTo>
                  <a:cubicBezTo>
                    <a:pt x="2073" y="2870"/>
                    <a:pt x="1930" y="3097"/>
                    <a:pt x="1930" y="3394"/>
                  </a:cubicBezTo>
                  <a:cubicBezTo>
                    <a:pt x="1930" y="3490"/>
                    <a:pt x="1858" y="3573"/>
                    <a:pt x="1751" y="3573"/>
                  </a:cubicBezTo>
                  <a:lnTo>
                    <a:pt x="1668" y="3573"/>
                  </a:lnTo>
                  <a:cubicBezTo>
                    <a:pt x="1573" y="3573"/>
                    <a:pt x="1477" y="3597"/>
                    <a:pt x="1394" y="3632"/>
                  </a:cubicBezTo>
                  <a:lnTo>
                    <a:pt x="1394" y="2692"/>
                  </a:lnTo>
                  <a:cubicBezTo>
                    <a:pt x="1394" y="1787"/>
                    <a:pt x="1906" y="1204"/>
                    <a:pt x="2335" y="894"/>
                  </a:cubicBezTo>
                  <a:cubicBezTo>
                    <a:pt x="2858" y="501"/>
                    <a:pt x="3525" y="275"/>
                    <a:pt x="4132" y="275"/>
                  </a:cubicBezTo>
                  <a:close/>
                  <a:moveTo>
                    <a:pt x="5013" y="6680"/>
                  </a:moveTo>
                  <a:lnTo>
                    <a:pt x="5013" y="7526"/>
                  </a:lnTo>
                  <a:cubicBezTo>
                    <a:pt x="5013" y="7633"/>
                    <a:pt x="5002" y="7716"/>
                    <a:pt x="4966" y="7811"/>
                  </a:cubicBezTo>
                  <a:cubicBezTo>
                    <a:pt x="4942" y="7895"/>
                    <a:pt x="4990" y="7990"/>
                    <a:pt x="5073" y="8014"/>
                  </a:cubicBezTo>
                  <a:cubicBezTo>
                    <a:pt x="5085" y="8014"/>
                    <a:pt x="5109" y="8038"/>
                    <a:pt x="5133" y="8038"/>
                  </a:cubicBezTo>
                  <a:cubicBezTo>
                    <a:pt x="5192" y="8038"/>
                    <a:pt x="5263" y="7990"/>
                    <a:pt x="5287" y="7931"/>
                  </a:cubicBezTo>
                  <a:cubicBezTo>
                    <a:pt x="5323" y="7800"/>
                    <a:pt x="5359" y="7681"/>
                    <a:pt x="5359" y="7526"/>
                  </a:cubicBezTo>
                  <a:lnTo>
                    <a:pt x="5359" y="7240"/>
                  </a:lnTo>
                  <a:lnTo>
                    <a:pt x="5787" y="7395"/>
                  </a:lnTo>
                  <a:cubicBezTo>
                    <a:pt x="5859" y="7419"/>
                    <a:pt x="5906" y="7478"/>
                    <a:pt x="5906" y="7561"/>
                  </a:cubicBezTo>
                  <a:cubicBezTo>
                    <a:pt x="5918" y="8133"/>
                    <a:pt x="5787" y="8633"/>
                    <a:pt x="5656" y="8931"/>
                  </a:cubicBezTo>
                  <a:cubicBezTo>
                    <a:pt x="5567" y="9130"/>
                    <a:pt x="5376" y="9255"/>
                    <a:pt x="5170" y="9255"/>
                  </a:cubicBezTo>
                  <a:cubicBezTo>
                    <a:pt x="5130" y="9255"/>
                    <a:pt x="5090" y="9250"/>
                    <a:pt x="5049" y="9240"/>
                  </a:cubicBezTo>
                  <a:lnTo>
                    <a:pt x="4180" y="9026"/>
                  </a:lnTo>
                  <a:lnTo>
                    <a:pt x="4109" y="9026"/>
                  </a:lnTo>
                  <a:lnTo>
                    <a:pt x="3239" y="9240"/>
                  </a:lnTo>
                  <a:cubicBezTo>
                    <a:pt x="3197" y="9250"/>
                    <a:pt x="3154" y="9255"/>
                    <a:pt x="3112" y="9255"/>
                  </a:cubicBezTo>
                  <a:cubicBezTo>
                    <a:pt x="2908" y="9255"/>
                    <a:pt x="2721" y="9138"/>
                    <a:pt x="2632" y="8931"/>
                  </a:cubicBezTo>
                  <a:cubicBezTo>
                    <a:pt x="2513" y="8633"/>
                    <a:pt x="2370" y="8133"/>
                    <a:pt x="2406" y="7538"/>
                  </a:cubicBezTo>
                  <a:cubicBezTo>
                    <a:pt x="2406" y="7466"/>
                    <a:pt x="2466" y="7407"/>
                    <a:pt x="2525" y="7383"/>
                  </a:cubicBezTo>
                  <a:lnTo>
                    <a:pt x="2966" y="7228"/>
                  </a:lnTo>
                  <a:lnTo>
                    <a:pt x="2966" y="7514"/>
                  </a:lnTo>
                  <a:cubicBezTo>
                    <a:pt x="2966" y="8169"/>
                    <a:pt x="3501" y="8704"/>
                    <a:pt x="4156" y="8704"/>
                  </a:cubicBezTo>
                  <a:cubicBezTo>
                    <a:pt x="4394" y="8704"/>
                    <a:pt x="4609" y="8633"/>
                    <a:pt x="4811" y="8514"/>
                  </a:cubicBezTo>
                  <a:cubicBezTo>
                    <a:pt x="4882" y="8466"/>
                    <a:pt x="4894" y="8359"/>
                    <a:pt x="4847" y="8288"/>
                  </a:cubicBezTo>
                  <a:cubicBezTo>
                    <a:pt x="4824" y="8242"/>
                    <a:pt x="4771" y="8215"/>
                    <a:pt x="4717" y="8215"/>
                  </a:cubicBezTo>
                  <a:cubicBezTo>
                    <a:pt x="4688" y="8215"/>
                    <a:pt x="4658" y="8223"/>
                    <a:pt x="4632" y="8240"/>
                  </a:cubicBezTo>
                  <a:cubicBezTo>
                    <a:pt x="4478" y="8335"/>
                    <a:pt x="4311" y="8395"/>
                    <a:pt x="4156" y="8395"/>
                  </a:cubicBezTo>
                  <a:cubicBezTo>
                    <a:pt x="3680" y="8395"/>
                    <a:pt x="3287" y="8002"/>
                    <a:pt x="3287" y="7526"/>
                  </a:cubicBezTo>
                  <a:lnTo>
                    <a:pt x="3287" y="6680"/>
                  </a:lnTo>
                  <a:cubicBezTo>
                    <a:pt x="3561" y="6788"/>
                    <a:pt x="3859" y="6847"/>
                    <a:pt x="4156" y="6847"/>
                  </a:cubicBezTo>
                  <a:cubicBezTo>
                    <a:pt x="4454" y="6847"/>
                    <a:pt x="4752" y="6788"/>
                    <a:pt x="5013" y="6680"/>
                  </a:cubicBezTo>
                  <a:close/>
                  <a:moveTo>
                    <a:pt x="4109" y="1"/>
                  </a:moveTo>
                  <a:cubicBezTo>
                    <a:pt x="3418" y="1"/>
                    <a:pt x="2680" y="251"/>
                    <a:pt x="2108" y="668"/>
                  </a:cubicBezTo>
                  <a:cubicBezTo>
                    <a:pt x="1620" y="1025"/>
                    <a:pt x="1037" y="1680"/>
                    <a:pt x="1037" y="2716"/>
                  </a:cubicBezTo>
                  <a:lnTo>
                    <a:pt x="1037" y="4728"/>
                  </a:lnTo>
                  <a:cubicBezTo>
                    <a:pt x="1037" y="5097"/>
                    <a:pt x="739" y="5133"/>
                    <a:pt x="680" y="5133"/>
                  </a:cubicBezTo>
                  <a:cubicBezTo>
                    <a:pt x="644" y="5133"/>
                    <a:pt x="596" y="5144"/>
                    <a:pt x="561" y="5192"/>
                  </a:cubicBezTo>
                  <a:cubicBezTo>
                    <a:pt x="537" y="5216"/>
                    <a:pt x="525" y="5264"/>
                    <a:pt x="525" y="5311"/>
                  </a:cubicBezTo>
                  <a:cubicBezTo>
                    <a:pt x="525" y="5323"/>
                    <a:pt x="608" y="6133"/>
                    <a:pt x="1442" y="6145"/>
                  </a:cubicBezTo>
                  <a:cubicBezTo>
                    <a:pt x="1501" y="6216"/>
                    <a:pt x="1596" y="6323"/>
                    <a:pt x="1739" y="6407"/>
                  </a:cubicBezTo>
                  <a:cubicBezTo>
                    <a:pt x="1874" y="6489"/>
                    <a:pt x="2069" y="6571"/>
                    <a:pt x="2325" y="6571"/>
                  </a:cubicBezTo>
                  <a:cubicBezTo>
                    <a:pt x="2477" y="6571"/>
                    <a:pt x="2651" y="6542"/>
                    <a:pt x="2847" y="6466"/>
                  </a:cubicBezTo>
                  <a:cubicBezTo>
                    <a:pt x="2870" y="6478"/>
                    <a:pt x="2882" y="6502"/>
                    <a:pt x="2918" y="6514"/>
                  </a:cubicBezTo>
                  <a:lnTo>
                    <a:pt x="2918" y="6895"/>
                  </a:lnTo>
                  <a:lnTo>
                    <a:pt x="2382" y="7073"/>
                  </a:lnTo>
                  <a:cubicBezTo>
                    <a:pt x="2192" y="7157"/>
                    <a:pt x="2049" y="7323"/>
                    <a:pt x="2037" y="7526"/>
                  </a:cubicBezTo>
                  <a:lnTo>
                    <a:pt x="2037" y="7561"/>
                  </a:lnTo>
                  <a:lnTo>
                    <a:pt x="787" y="8002"/>
                  </a:lnTo>
                  <a:cubicBezTo>
                    <a:pt x="310" y="8169"/>
                    <a:pt x="1" y="8609"/>
                    <a:pt x="1" y="9121"/>
                  </a:cubicBezTo>
                  <a:lnTo>
                    <a:pt x="1" y="10788"/>
                  </a:lnTo>
                  <a:cubicBezTo>
                    <a:pt x="1" y="10871"/>
                    <a:pt x="72" y="10955"/>
                    <a:pt x="168" y="10955"/>
                  </a:cubicBezTo>
                  <a:cubicBezTo>
                    <a:pt x="251" y="10955"/>
                    <a:pt x="322" y="10871"/>
                    <a:pt x="322" y="10788"/>
                  </a:cubicBezTo>
                  <a:lnTo>
                    <a:pt x="322" y="9121"/>
                  </a:lnTo>
                  <a:cubicBezTo>
                    <a:pt x="322" y="9014"/>
                    <a:pt x="346" y="8895"/>
                    <a:pt x="382" y="8812"/>
                  </a:cubicBezTo>
                  <a:lnTo>
                    <a:pt x="1203" y="9502"/>
                  </a:lnTo>
                  <a:cubicBezTo>
                    <a:pt x="1323" y="9609"/>
                    <a:pt x="1382" y="9740"/>
                    <a:pt x="1382" y="9907"/>
                  </a:cubicBezTo>
                  <a:lnTo>
                    <a:pt x="1382" y="10788"/>
                  </a:lnTo>
                  <a:cubicBezTo>
                    <a:pt x="1382" y="10871"/>
                    <a:pt x="1453" y="10955"/>
                    <a:pt x="1549" y="10955"/>
                  </a:cubicBezTo>
                  <a:cubicBezTo>
                    <a:pt x="1632" y="10955"/>
                    <a:pt x="1715" y="10871"/>
                    <a:pt x="1715" y="10788"/>
                  </a:cubicBezTo>
                  <a:lnTo>
                    <a:pt x="1715" y="9907"/>
                  </a:lnTo>
                  <a:cubicBezTo>
                    <a:pt x="1715" y="9657"/>
                    <a:pt x="1608" y="9431"/>
                    <a:pt x="1418" y="9264"/>
                  </a:cubicBezTo>
                  <a:lnTo>
                    <a:pt x="561" y="8538"/>
                  </a:lnTo>
                  <a:cubicBezTo>
                    <a:pt x="656" y="8431"/>
                    <a:pt x="775" y="8359"/>
                    <a:pt x="906" y="8312"/>
                  </a:cubicBezTo>
                  <a:lnTo>
                    <a:pt x="2037" y="7919"/>
                  </a:lnTo>
                  <a:cubicBezTo>
                    <a:pt x="2049" y="8419"/>
                    <a:pt x="2180" y="8824"/>
                    <a:pt x="2287" y="9085"/>
                  </a:cubicBezTo>
                  <a:cubicBezTo>
                    <a:pt x="2426" y="9414"/>
                    <a:pt x="2740" y="9609"/>
                    <a:pt x="3075" y="9609"/>
                  </a:cubicBezTo>
                  <a:cubicBezTo>
                    <a:pt x="3141" y="9609"/>
                    <a:pt x="3208" y="9601"/>
                    <a:pt x="3275" y="9586"/>
                  </a:cubicBezTo>
                  <a:lnTo>
                    <a:pt x="4085" y="9371"/>
                  </a:lnTo>
                  <a:lnTo>
                    <a:pt x="4906" y="9586"/>
                  </a:lnTo>
                  <a:cubicBezTo>
                    <a:pt x="4978" y="9597"/>
                    <a:pt x="5049" y="9609"/>
                    <a:pt x="5121" y="9609"/>
                  </a:cubicBezTo>
                  <a:cubicBezTo>
                    <a:pt x="5442" y="9609"/>
                    <a:pt x="5752" y="9419"/>
                    <a:pt x="5895" y="9085"/>
                  </a:cubicBezTo>
                  <a:cubicBezTo>
                    <a:pt x="6002" y="8824"/>
                    <a:pt x="6133" y="8419"/>
                    <a:pt x="6145" y="7931"/>
                  </a:cubicBezTo>
                  <a:lnTo>
                    <a:pt x="7276" y="8335"/>
                  </a:lnTo>
                  <a:cubicBezTo>
                    <a:pt x="7407" y="8371"/>
                    <a:pt x="7526" y="8466"/>
                    <a:pt x="7621" y="8550"/>
                  </a:cubicBezTo>
                  <a:lnTo>
                    <a:pt x="6764" y="9288"/>
                  </a:lnTo>
                  <a:cubicBezTo>
                    <a:pt x="6573" y="9443"/>
                    <a:pt x="6466" y="9669"/>
                    <a:pt x="6466" y="9919"/>
                  </a:cubicBezTo>
                  <a:lnTo>
                    <a:pt x="6466" y="10800"/>
                  </a:lnTo>
                  <a:cubicBezTo>
                    <a:pt x="6466" y="10895"/>
                    <a:pt x="6549" y="10967"/>
                    <a:pt x="6633" y="10967"/>
                  </a:cubicBezTo>
                  <a:cubicBezTo>
                    <a:pt x="6728" y="10967"/>
                    <a:pt x="6799" y="10895"/>
                    <a:pt x="6799" y="10800"/>
                  </a:cubicBezTo>
                  <a:lnTo>
                    <a:pt x="6799" y="9919"/>
                  </a:lnTo>
                  <a:cubicBezTo>
                    <a:pt x="6799" y="9776"/>
                    <a:pt x="6859" y="9621"/>
                    <a:pt x="6978" y="9526"/>
                  </a:cubicBezTo>
                  <a:lnTo>
                    <a:pt x="7776" y="8835"/>
                  </a:lnTo>
                  <a:cubicBezTo>
                    <a:pt x="7823" y="8943"/>
                    <a:pt x="7835" y="9050"/>
                    <a:pt x="7835" y="9145"/>
                  </a:cubicBezTo>
                  <a:lnTo>
                    <a:pt x="7835" y="10812"/>
                  </a:lnTo>
                  <a:cubicBezTo>
                    <a:pt x="7835" y="10907"/>
                    <a:pt x="7919" y="10979"/>
                    <a:pt x="8002" y="10979"/>
                  </a:cubicBezTo>
                  <a:cubicBezTo>
                    <a:pt x="8097" y="10979"/>
                    <a:pt x="8169" y="10907"/>
                    <a:pt x="8169" y="10812"/>
                  </a:cubicBezTo>
                  <a:lnTo>
                    <a:pt x="8169" y="9145"/>
                  </a:lnTo>
                  <a:cubicBezTo>
                    <a:pt x="8240" y="8597"/>
                    <a:pt x="7919" y="8133"/>
                    <a:pt x="7442" y="7978"/>
                  </a:cubicBezTo>
                  <a:lnTo>
                    <a:pt x="6204" y="7538"/>
                  </a:lnTo>
                  <a:lnTo>
                    <a:pt x="6204" y="7514"/>
                  </a:lnTo>
                  <a:cubicBezTo>
                    <a:pt x="6192" y="7300"/>
                    <a:pt x="6061" y="7121"/>
                    <a:pt x="5859" y="7061"/>
                  </a:cubicBezTo>
                  <a:lnTo>
                    <a:pt x="5323" y="6883"/>
                  </a:lnTo>
                  <a:lnTo>
                    <a:pt x="5323" y="6502"/>
                  </a:lnTo>
                  <a:cubicBezTo>
                    <a:pt x="5359" y="6478"/>
                    <a:pt x="5371" y="6466"/>
                    <a:pt x="5406" y="6454"/>
                  </a:cubicBezTo>
                  <a:cubicBezTo>
                    <a:pt x="5597" y="6526"/>
                    <a:pt x="5775" y="6561"/>
                    <a:pt x="5918" y="6561"/>
                  </a:cubicBezTo>
                  <a:cubicBezTo>
                    <a:pt x="6180" y="6561"/>
                    <a:pt x="6371" y="6490"/>
                    <a:pt x="6490" y="6407"/>
                  </a:cubicBezTo>
                  <a:cubicBezTo>
                    <a:pt x="6633" y="6323"/>
                    <a:pt x="6728" y="6216"/>
                    <a:pt x="6787" y="6145"/>
                  </a:cubicBezTo>
                  <a:cubicBezTo>
                    <a:pt x="7621" y="6133"/>
                    <a:pt x="7704" y="5323"/>
                    <a:pt x="7704" y="5311"/>
                  </a:cubicBezTo>
                  <a:cubicBezTo>
                    <a:pt x="7704" y="5264"/>
                    <a:pt x="7692" y="5216"/>
                    <a:pt x="7669" y="5192"/>
                  </a:cubicBezTo>
                  <a:cubicBezTo>
                    <a:pt x="7633" y="5156"/>
                    <a:pt x="7585" y="5133"/>
                    <a:pt x="7549" y="5133"/>
                  </a:cubicBezTo>
                  <a:cubicBezTo>
                    <a:pt x="7549" y="5133"/>
                    <a:pt x="7454" y="5133"/>
                    <a:pt x="7371" y="5073"/>
                  </a:cubicBezTo>
                  <a:cubicBezTo>
                    <a:pt x="7252" y="5014"/>
                    <a:pt x="7192" y="4894"/>
                    <a:pt x="7192" y="4728"/>
                  </a:cubicBezTo>
                  <a:lnTo>
                    <a:pt x="7192" y="2382"/>
                  </a:lnTo>
                  <a:cubicBezTo>
                    <a:pt x="7192" y="1430"/>
                    <a:pt x="6478" y="620"/>
                    <a:pt x="5525" y="513"/>
                  </a:cubicBezTo>
                  <a:cubicBezTo>
                    <a:pt x="5466" y="513"/>
                    <a:pt x="5406" y="489"/>
                    <a:pt x="5371" y="442"/>
                  </a:cubicBezTo>
                  <a:cubicBezTo>
                    <a:pt x="5180" y="144"/>
                    <a:pt x="4752" y="1"/>
                    <a:pt x="41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819522" y="3044519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1"/>
                  </a:moveTo>
                  <a:cubicBezTo>
                    <a:pt x="132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191" y="402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1" y="15"/>
                    <a:pt x="1239" y="1"/>
                    <a:pt x="1197" y="1"/>
                  </a:cubicBezTo>
                  <a:cubicBezTo>
                    <a:pt x="1156" y="1"/>
                    <a:pt x="1114" y="15"/>
                    <a:pt x="1084" y="45"/>
                  </a:cubicBezTo>
                  <a:cubicBezTo>
                    <a:pt x="1025" y="105"/>
                    <a:pt x="894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7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803682" y="3006344"/>
              <a:ext cx="10233" cy="15492"/>
            </a:xfrm>
            <a:custGeom>
              <a:rect b="b" l="l" r="r" t="t"/>
              <a:pathLst>
                <a:path extrusionOk="0" h="489" w="323">
                  <a:moveTo>
                    <a:pt x="155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55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10" y="71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868183" y="3006344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67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6798011" y="2990124"/>
              <a:ext cx="21162" cy="10581"/>
            </a:xfrm>
            <a:custGeom>
              <a:rect b="b" l="l" r="r" t="t"/>
              <a:pathLst>
                <a:path extrusionOk="0" h="334" w="668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56" y="333"/>
                  </a:cubicBezTo>
                  <a:lnTo>
                    <a:pt x="501" y="333"/>
                  </a:lnTo>
                  <a:cubicBezTo>
                    <a:pt x="584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6862892" y="2990124"/>
              <a:ext cx="21162" cy="10581"/>
            </a:xfrm>
            <a:custGeom>
              <a:rect b="b" l="l" r="r" t="t"/>
              <a:pathLst>
                <a:path extrusionOk="0" h="334" w="668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13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2" name="Google Shape;652;p13"/>
          <p:cNvGrpSpPr/>
          <p:nvPr/>
        </p:nvGrpSpPr>
        <p:grpSpPr>
          <a:xfrm>
            <a:off x="5807156" y="2881113"/>
            <a:ext cx="261043" cy="348163"/>
            <a:chOff x="5807156" y="2881113"/>
            <a:chExt cx="261043" cy="348163"/>
          </a:xfrm>
        </p:grpSpPr>
        <p:sp>
          <p:nvSpPr>
            <p:cNvPr id="653" name="Google Shape;653;p13"/>
            <p:cNvSpPr/>
            <p:nvPr/>
          </p:nvSpPr>
          <p:spPr>
            <a:xfrm>
              <a:off x="5807156" y="2881113"/>
              <a:ext cx="261043" cy="348163"/>
            </a:xfrm>
            <a:custGeom>
              <a:rect b="b" l="l" r="r" t="t"/>
              <a:pathLst>
                <a:path extrusionOk="0" h="10990" w="8240">
                  <a:moveTo>
                    <a:pt x="4477" y="334"/>
                  </a:moveTo>
                  <a:cubicBezTo>
                    <a:pt x="4763" y="334"/>
                    <a:pt x="5001" y="572"/>
                    <a:pt x="5001" y="857"/>
                  </a:cubicBezTo>
                  <a:cubicBezTo>
                    <a:pt x="5001" y="917"/>
                    <a:pt x="4989" y="976"/>
                    <a:pt x="4977" y="1036"/>
                  </a:cubicBezTo>
                  <a:lnTo>
                    <a:pt x="3310" y="1036"/>
                  </a:lnTo>
                  <a:cubicBezTo>
                    <a:pt x="3274" y="976"/>
                    <a:pt x="3274" y="917"/>
                    <a:pt x="3274" y="857"/>
                  </a:cubicBezTo>
                  <a:cubicBezTo>
                    <a:pt x="3274" y="572"/>
                    <a:pt x="3501" y="334"/>
                    <a:pt x="3798" y="334"/>
                  </a:cubicBezTo>
                  <a:close/>
                  <a:moveTo>
                    <a:pt x="5168" y="1369"/>
                  </a:moveTo>
                  <a:cubicBezTo>
                    <a:pt x="6215" y="1369"/>
                    <a:pt x="7061" y="2215"/>
                    <a:pt x="7061" y="3262"/>
                  </a:cubicBezTo>
                  <a:cubicBezTo>
                    <a:pt x="7061" y="3524"/>
                    <a:pt x="7001" y="3786"/>
                    <a:pt x="6894" y="4024"/>
                  </a:cubicBezTo>
                  <a:cubicBezTo>
                    <a:pt x="6811" y="3977"/>
                    <a:pt x="6715" y="3953"/>
                    <a:pt x="6608" y="3953"/>
                  </a:cubicBezTo>
                  <a:lnTo>
                    <a:pt x="6346" y="3953"/>
                  </a:lnTo>
                  <a:lnTo>
                    <a:pt x="6346" y="3596"/>
                  </a:lnTo>
                  <a:cubicBezTo>
                    <a:pt x="6346" y="2941"/>
                    <a:pt x="5811" y="2405"/>
                    <a:pt x="5156" y="2405"/>
                  </a:cubicBezTo>
                  <a:cubicBezTo>
                    <a:pt x="5060" y="2405"/>
                    <a:pt x="4989" y="2477"/>
                    <a:pt x="4989" y="2560"/>
                  </a:cubicBezTo>
                  <a:cubicBezTo>
                    <a:pt x="4989" y="2655"/>
                    <a:pt x="5060" y="2727"/>
                    <a:pt x="5156" y="2727"/>
                  </a:cubicBezTo>
                  <a:cubicBezTo>
                    <a:pt x="5632" y="2727"/>
                    <a:pt x="6013" y="3120"/>
                    <a:pt x="6013" y="3596"/>
                  </a:cubicBezTo>
                  <a:lnTo>
                    <a:pt x="6013" y="3953"/>
                  </a:lnTo>
                  <a:lnTo>
                    <a:pt x="5822" y="3953"/>
                  </a:lnTo>
                  <a:cubicBezTo>
                    <a:pt x="5680" y="3739"/>
                    <a:pt x="5418" y="3608"/>
                    <a:pt x="5144" y="3608"/>
                  </a:cubicBezTo>
                  <a:cubicBezTo>
                    <a:pt x="4798" y="3608"/>
                    <a:pt x="4501" y="3810"/>
                    <a:pt x="4370" y="4108"/>
                  </a:cubicBezTo>
                  <a:lnTo>
                    <a:pt x="3858" y="4108"/>
                  </a:lnTo>
                  <a:cubicBezTo>
                    <a:pt x="3727" y="3810"/>
                    <a:pt x="3429" y="3608"/>
                    <a:pt x="3084" y="3608"/>
                  </a:cubicBezTo>
                  <a:cubicBezTo>
                    <a:pt x="2798" y="3608"/>
                    <a:pt x="2560" y="3739"/>
                    <a:pt x="2405" y="3953"/>
                  </a:cubicBezTo>
                  <a:lnTo>
                    <a:pt x="2203" y="3953"/>
                  </a:lnTo>
                  <a:lnTo>
                    <a:pt x="2203" y="3596"/>
                  </a:lnTo>
                  <a:cubicBezTo>
                    <a:pt x="2203" y="3108"/>
                    <a:pt x="2596" y="2727"/>
                    <a:pt x="3072" y="2727"/>
                  </a:cubicBezTo>
                  <a:lnTo>
                    <a:pt x="4441" y="2727"/>
                  </a:lnTo>
                  <a:cubicBezTo>
                    <a:pt x="4525" y="2727"/>
                    <a:pt x="4608" y="2655"/>
                    <a:pt x="4608" y="2560"/>
                  </a:cubicBezTo>
                  <a:cubicBezTo>
                    <a:pt x="4608" y="2477"/>
                    <a:pt x="4525" y="2405"/>
                    <a:pt x="4441" y="2405"/>
                  </a:cubicBezTo>
                  <a:lnTo>
                    <a:pt x="3072" y="2405"/>
                  </a:lnTo>
                  <a:cubicBezTo>
                    <a:pt x="2417" y="2405"/>
                    <a:pt x="1881" y="2941"/>
                    <a:pt x="1881" y="3596"/>
                  </a:cubicBezTo>
                  <a:lnTo>
                    <a:pt x="1881" y="3953"/>
                  </a:lnTo>
                  <a:lnTo>
                    <a:pt x="1608" y="3953"/>
                  </a:lnTo>
                  <a:cubicBezTo>
                    <a:pt x="1512" y="3953"/>
                    <a:pt x="1417" y="3977"/>
                    <a:pt x="1334" y="4024"/>
                  </a:cubicBezTo>
                  <a:cubicBezTo>
                    <a:pt x="1286" y="3786"/>
                    <a:pt x="1227" y="3513"/>
                    <a:pt x="1227" y="3262"/>
                  </a:cubicBezTo>
                  <a:cubicBezTo>
                    <a:pt x="1227" y="2215"/>
                    <a:pt x="2072" y="1369"/>
                    <a:pt x="3120" y="1369"/>
                  </a:cubicBezTo>
                  <a:close/>
                  <a:moveTo>
                    <a:pt x="3120" y="3929"/>
                  </a:moveTo>
                  <a:cubicBezTo>
                    <a:pt x="3394" y="3929"/>
                    <a:pt x="3632" y="4155"/>
                    <a:pt x="3632" y="4453"/>
                  </a:cubicBezTo>
                  <a:cubicBezTo>
                    <a:pt x="3632" y="4739"/>
                    <a:pt x="3394" y="4977"/>
                    <a:pt x="3120" y="4977"/>
                  </a:cubicBezTo>
                  <a:cubicBezTo>
                    <a:pt x="2834" y="4977"/>
                    <a:pt x="2596" y="4739"/>
                    <a:pt x="2596" y="4453"/>
                  </a:cubicBezTo>
                  <a:cubicBezTo>
                    <a:pt x="2596" y="4167"/>
                    <a:pt x="2834" y="3929"/>
                    <a:pt x="3120" y="3929"/>
                  </a:cubicBezTo>
                  <a:close/>
                  <a:moveTo>
                    <a:pt x="5168" y="3929"/>
                  </a:moveTo>
                  <a:cubicBezTo>
                    <a:pt x="5453" y="3929"/>
                    <a:pt x="5691" y="4155"/>
                    <a:pt x="5691" y="4453"/>
                  </a:cubicBezTo>
                  <a:cubicBezTo>
                    <a:pt x="5691" y="4739"/>
                    <a:pt x="5453" y="4977"/>
                    <a:pt x="5168" y="4977"/>
                  </a:cubicBezTo>
                  <a:cubicBezTo>
                    <a:pt x="4882" y="4977"/>
                    <a:pt x="4644" y="4739"/>
                    <a:pt x="4644" y="4453"/>
                  </a:cubicBezTo>
                  <a:cubicBezTo>
                    <a:pt x="4644" y="4167"/>
                    <a:pt x="4882" y="3929"/>
                    <a:pt x="5168" y="3929"/>
                  </a:cubicBezTo>
                  <a:close/>
                  <a:moveTo>
                    <a:pt x="6632" y="4275"/>
                  </a:moveTo>
                  <a:cubicBezTo>
                    <a:pt x="6775" y="4275"/>
                    <a:pt x="6894" y="4394"/>
                    <a:pt x="6894" y="4548"/>
                  </a:cubicBezTo>
                  <a:cubicBezTo>
                    <a:pt x="6894" y="4691"/>
                    <a:pt x="6775" y="4810"/>
                    <a:pt x="6632" y="4810"/>
                  </a:cubicBezTo>
                  <a:lnTo>
                    <a:pt x="6537" y="4810"/>
                  </a:lnTo>
                  <a:lnTo>
                    <a:pt x="6537" y="4798"/>
                  </a:lnTo>
                  <a:cubicBezTo>
                    <a:pt x="6537" y="4703"/>
                    <a:pt x="6465" y="4632"/>
                    <a:pt x="6370" y="4632"/>
                  </a:cubicBezTo>
                  <a:cubicBezTo>
                    <a:pt x="6287" y="4632"/>
                    <a:pt x="6215" y="4703"/>
                    <a:pt x="6215" y="4798"/>
                  </a:cubicBezTo>
                  <a:cubicBezTo>
                    <a:pt x="6215" y="5929"/>
                    <a:pt x="5287" y="6870"/>
                    <a:pt x="4144" y="6870"/>
                  </a:cubicBezTo>
                  <a:cubicBezTo>
                    <a:pt x="3001" y="6870"/>
                    <a:pt x="2072" y="5929"/>
                    <a:pt x="2072" y="4798"/>
                  </a:cubicBezTo>
                  <a:cubicBezTo>
                    <a:pt x="2072" y="4703"/>
                    <a:pt x="2001" y="4632"/>
                    <a:pt x="1905" y="4632"/>
                  </a:cubicBezTo>
                  <a:cubicBezTo>
                    <a:pt x="1822" y="4632"/>
                    <a:pt x="1750" y="4703"/>
                    <a:pt x="1750" y="4798"/>
                  </a:cubicBezTo>
                  <a:lnTo>
                    <a:pt x="1750" y="4810"/>
                  </a:lnTo>
                  <a:lnTo>
                    <a:pt x="1655" y="4810"/>
                  </a:lnTo>
                  <a:cubicBezTo>
                    <a:pt x="1512" y="4810"/>
                    <a:pt x="1393" y="4691"/>
                    <a:pt x="1393" y="4548"/>
                  </a:cubicBezTo>
                  <a:cubicBezTo>
                    <a:pt x="1393" y="4394"/>
                    <a:pt x="1512" y="4275"/>
                    <a:pt x="1655" y="4275"/>
                  </a:cubicBezTo>
                  <a:lnTo>
                    <a:pt x="2286" y="4275"/>
                  </a:lnTo>
                  <a:cubicBezTo>
                    <a:pt x="2262" y="4334"/>
                    <a:pt x="2262" y="4394"/>
                    <a:pt x="2262" y="4453"/>
                  </a:cubicBezTo>
                  <a:cubicBezTo>
                    <a:pt x="2262" y="4917"/>
                    <a:pt x="2643" y="5298"/>
                    <a:pt x="3120" y="5298"/>
                  </a:cubicBezTo>
                  <a:cubicBezTo>
                    <a:pt x="3572" y="5298"/>
                    <a:pt x="3965" y="4929"/>
                    <a:pt x="3965" y="4453"/>
                  </a:cubicBezTo>
                  <a:lnTo>
                    <a:pt x="3965" y="4441"/>
                  </a:lnTo>
                  <a:lnTo>
                    <a:pt x="4322" y="4441"/>
                  </a:lnTo>
                  <a:lnTo>
                    <a:pt x="4322" y="4453"/>
                  </a:lnTo>
                  <a:cubicBezTo>
                    <a:pt x="4322" y="4917"/>
                    <a:pt x="4691" y="5298"/>
                    <a:pt x="5168" y="5298"/>
                  </a:cubicBezTo>
                  <a:cubicBezTo>
                    <a:pt x="5632" y="5298"/>
                    <a:pt x="6013" y="4929"/>
                    <a:pt x="6013" y="4453"/>
                  </a:cubicBezTo>
                  <a:cubicBezTo>
                    <a:pt x="6013" y="4394"/>
                    <a:pt x="6013" y="4334"/>
                    <a:pt x="6001" y="4275"/>
                  </a:cubicBezTo>
                  <a:close/>
                  <a:moveTo>
                    <a:pt x="5025" y="7013"/>
                  </a:moveTo>
                  <a:lnTo>
                    <a:pt x="5025" y="7882"/>
                  </a:lnTo>
                  <a:cubicBezTo>
                    <a:pt x="5025" y="7977"/>
                    <a:pt x="5001" y="8073"/>
                    <a:pt x="4977" y="8156"/>
                  </a:cubicBezTo>
                  <a:cubicBezTo>
                    <a:pt x="4941" y="8251"/>
                    <a:pt x="4989" y="8335"/>
                    <a:pt x="5084" y="8370"/>
                  </a:cubicBezTo>
                  <a:cubicBezTo>
                    <a:pt x="5096" y="8370"/>
                    <a:pt x="5108" y="8382"/>
                    <a:pt x="5144" y="8382"/>
                  </a:cubicBezTo>
                  <a:cubicBezTo>
                    <a:pt x="5203" y="8382"/>
                    <a:pt x="5275" y="8335"/>
                    <a:pt x="5287" y="8275"/>
                  </a:cubicBezTo>
                  <a:cubicBezTo>
                    <a:pt x="5334" y="8144"/>
                    <a:pt x="5358" y="8025"/>
                    <a:pt x="5358" y="7870"/>
                  </a:cubicBezTo>
                  <a:lnTo>
                    <a:pt x="5358" y="7596"/>
                  </a:lnTo>
                  <a:lnTo>
                    <a:pt x="5799" y="7739"/>
                  </a:lnTo>
                  <a:cubicBezTo>
                    <a:pt x="5870" y="7775"/>
                    <a:pt x="5918" y="7834"/>
                    <a:pt x="5918" y="7906"/>
                  </a:cubicBezTo>
                  <a:cubicBezTo>
                    <a:pt x="5918" y="8513"/>
                    <a:pt x="5775" y="9013"/>
                    <a:pt x="5656" y="9311"/>
                  </a:cubicBezTo>
                  <a:cubicBezTo>
                    <a:pt x="5566" y="9510"/>
                    <a:pt x="5376" y="9635"/>
                    <a:pt x="5169" y="9635"/>
                  </a:cubicBezTo>
                  <a:cubicBezTo>
                    <a:pt x="5130" y="9635"/>
                    <a:pt x="5089" y="9630"/>
                    <a:pt x="5049" y="9620"/>
                  </a:cubicBezTo>
                  <a:lnTo>
                    <a:pt x="4191" y="9406"/>
                  </a:lnTo>
                  <a:lnTo>
                    <a:pt x="4108" y="9406"/>
                  </a:lnTo>
                  <a:lnTo>
                    <a:pt x="3251" y="9620"/>
                  </a:lnTo>
                  <a:cubicBezTo>
                    <a:pt x="3208" y="9631"/>
                    <a:pt x="3165" y="9636"/>
                    <a:pt x="3123" y="9636"/>
                  </a:cubicBezTo>
                  <a:cubicBezTo>
                    <a:pt x="2916" y="9636"/>
                    <a:pt x="2722" y="9518"/>
                    <a:pt x="2643" y="9311"/>
                  </a:cubicBezTo>
                  <a:cubicBezTo>
                    <a:pt x="2524" y="9013"/>
                    <a:pt x="2370" y="8513"/>
                    <a:pt x="2417" y="7918"/>
                  </a:cubicBezTo>
                  <a:cubicBezTo>
                    <a:pt x="2417" y="7846"/>
                    <a:pt x="2477" y="7787"/>
                    <a:pt x="2536" y="7763"/>
                  </a:cubicBezTo>
                  <a:lnTo>
                    <a:pt x="2965" y="7608"/>
                  </a:lnTo>
                  <a:lnTo>
                    <a:pt x="2965" y="7894"/>
                  </a:lnTo>
                  <a:cubicBezTo>
                    <a:pt x="2965" y="8549"/>
                    <a:pt x="3501" y="9085"/>
                    <a:pt x="4156" y="9085"/>
                  </a:cubicBezTo>
                  <a:cubicBezTo>
                    <a:pt x="4394" y="9085"/>
                    <a:pt x="4620" y="9013"/>
                    <a:pt x="4810" y="8894"/>
                  </a:cubicBezTo>
                  <a:cubicBezTo>
                    <a:pt x="4882" y="8847"/>
                    <a:pt x="4906" y="8739"/>
                    <a:pt x="4858" y="8668"/>
                  </a:cubicBezTo>
                  <a:cubicBezTo>
                    <a:pt x="4827" y="8622"/>
                    <a:pt x="4772" y="8596"/>
                    <a:pt x="4717" y="8596"/>
                  </a:cubicBezTo>
                  <a:cubicBezTo>
                    <a:pt x="4687" y="8596"/>
                    <a:pt x="4657" y="8603"/>
                    <a:pt x="4632" y="8620"/>
                  </a:cubicBezTo>
                  <a:cubicBezTo>
                    <a:pt x="4489" y="8716"/>
                    <a:pt x="4322" y="8775"/>
                    <a:pt x="4156" y="8775"/>
                  </a:cubicBezTo>
                  <a:cubicBezTo>
                    <a:pt x="3679" y="8775"/>
                    <a:pt x="3298" y="8382"/>
                    <a:pt x="3298" y="7906"/>
                  </a:cubicBezTo>
                  <a:lnTo>
                    <a:pt x="3298" y="7013"/>
                  </a:lnTo>
                  <a:cubicBezTo>
                    <a:pt x="3560" y="7120"/>
                    <a:pt x="3858" y="7180"/>
                    <a:pt x="4156" y="7180"/>
                  </a:cubicBezTo>
                  <a:cubicBezTo>
                    <a:pt x="4465" y="7180"/>
                    <a:pt x="4751" y="7120"/>
                    <a:pt x="5025" y="7013"/>
                  </a:cubicBezTo>
                  <a:close/>
                  <a:moveTo>
                    <a:pt x="3786" y="0"/>
                  </a:moveTo>
                  <a:cubicBezTo>
                    <a:pt x="3322" y="0"/>
                    <a:pt x="2941" y="381"/>
                    <a:pt x="2941" y="857"/>
                  </a:cubicBezTo>
                  <a:cubicBezTo>
                    <a:pt x="2941" y="917"/>
                    <a:pt x="2953" y="976"/>
                    <a:pt x="2953" y="1048"/>
                  </a:cubicBezTo>
                  <a:cubicBezTo>
                    <a:pt x="1786" y="1119"/>
                    <a:pt x="881" y="2072"/>
                    <a:pt x="881" y="3251"/>
                  </a:cubicBezTo>
                  <a:cubicBezTo>
                    <a:pt x="881" y="3596"/>
                    <a:pt x="965" y="3953"/>
                    <a:pt x="1119" y="4263"/>
                  </a:cubicBezTo>
                  <a:cubicBezTo>
                    <a:pt x="1072" y="4346"/>
                    <a:pt x="1048" y="4441"/>
                    <a:pt x="1048" y="4548"/>
                  </a:cubicBezTo>
                  <a:cubicBezTo>
                    <a:pt x="1048" y="4870"/>
                    <a:pt x="1310" y="5120"/>
                    <a:pt x="1620" y="5120"/>
                  </a:cubicBezTo>
                  <a:lnTo>
                    <a:pt x="1739" y="5120"/>
                  </a:lnTo>
                  <a:cubicBezTo>
                    <a:pt x="1846" y="5870"/>
                    <a:pt x="2298" y="6489"/>
                    <a:pt x="2917" y="6870"/>
                  </a:cubicBezTo>
                  <a:lnTo>
                    <a:pt x="2917" y="7263"/>
                  </a:lnTo>
                  <a:lnTo>
                    <a:pt x="2382" y="7442"/>
                  </a:lnTo>
                  <a:cubicBezTo>
                    <a:pt x="2191" y="7525"/>
                    <a:pt x="2060" y="7680"/>
                    <a:pt x="2048" y="7894"/>
                  </a:cubicBezTo>
                  <a:lnTo>
                    <a:pt x="2048" y="7918"/>
                  </a:lnTo>
                  <a:lnTo>
                    <a:pt x="786" y="8370"/>
                  </a:lnTo>
                  <a:cubicBezTo>
                    <a:pt x="310" y="8537"/>
                    <a:pt x="0" y="8977"/>
                    <a:pt x="0" y="9489"/>
                  </a:cubicBezTo>
                  <a:lnTo>
                    <a:pt x="0" y="10799"/>
                  </a:lnTo>
                  <a:cubicBezTo>
                    <a:pt x="0" y="10882"/>
                    <a:pt x="72" y="10954"/>
                    <a:pt x="167" y="10954"/>
                  </a:cubicBezTo>
                  <a:cubicBezTo>
                    <a:pt x="250" y="10954"/>
                    <a:pt x="334" y="10882"/>
                    <a:pt x="334" y="10799"/>
                  </a:cubicBezTo>
                  <a:lnTo>
                    <a:pt x="334" y="9489"/>
                  </a:lnTo>
                  <a:cubicBezTo>
                    <a:pt x="334" y="9382"/>
                    <a:pt x="346" y="9263"/>
                    <a:pt x="393" y="9168"/>
                  </a:cubicBezTo>
                  <a:lnTo>
                    <a:pt x="1203" y="9870"/>
                  </a:lnTo>
                  <a:cubicBezTo>
                    <a:pt x="1322" y="9978"/>
                    <a:pt x="1381" y="10109"/>
                    <a:pt x="1381" y="10275"/>
                  </a:cubicBezTo>
                  <a:lnTo>
                    <a:pt x="1381" y="10799"/>
                  </a:lnTo>
                  <a:cubicBezTo>
                    <a:pt x="1381" y="10882"/>
                    <a:pt x="1465" y="10954"/>
                    <a:pt x="1548" y="10954"/>
                  </a:cubicBezTo>
                  <a:cubicBezTo>
                    <a:pt x="1643" y="10954"/>
                    <a:pt x="1715" y="10882"/>
                    <a:pt x="1715" y="10799"/>
                  </a:cubicBezTo>
                  <a:lnTo>
                    <a:pt x="1715" y="10275"/>
                  </a:lnTo>
                  <a:cubicBezTo>
                    <a:pt x="1715" y="10025"/>
                    <a:pt x="1608" y="9799"/>
                    <a:pt x="1417" y="9632"/>
                  </a:cubicBezTo>
                  <a:lnTo>
                    <a:pt x="572" y="8906"/>
                  </a:lnTo>
                  <a:cubicBezTo>
                    <a:pt x="655" y="8799"/>
                    <a:pt x="774" y="8727"/>
                    <a:pt x="905" y="8680"/>
                  </a:cubicBezTo>
                  <a:lnTo>
                    <a:pt x="2036" y="8275"/>
                  </a:lnTo>
                  <a:cubicBezTo>
                    <a:pt x="2060" y="8787"/>
                    <a:pt x="2191" y="9192"/>
                    <a:pt x="2298" y="9454"/>
                  </a:cubicBezTo>
                  <a:cubicBezTo>
                    <a:pt x="2425" y="9776"/>
                    <a:pt x="2729" y="9970"/>
                    <a:pt x="3057" y="9970"/>
                  </a:cubicBezTo>
                  <a:cubicBezTo>
                    <a:pt x="3129" y="9970"/>
                    <a:pt x="3202" y="9961"/>
                    <a:pt x="3274" y="9942"/>
                  </a:cubicBezTo>
                  <a:lnTo>
                    <a:pt x="4096" y="9739"/>
                  </a:lnTo>
                  <a:lnTo>
                    <a:pt x="4918" y="9942"/>
                  </a:lnTo>
                  <a:cubicBezTo>
                    <a:pt x="4989" y="9966"/>
                    <a:pt x="5049" y="9978"/>
                    <a:pt x="5120" y="9978"/>
                  </a:cubicBezTo>
                  <a:cubicBezTo>
                    <a:pt x="5453" y="9978"/>
                    <a:pt x="5763" y="9787"/>
                    <a:pt x="5894" y="9454"/>
                  </a:cubicBezTo>
                  <a:cubicBezTo>
                    <a:pt x="6001" y="9192"/>
                    <a:pt x="6132" y="8787"/>
                    <a:pt x="6144" y="8299"/>
                  </a:cubicBezTo>
                  <a:lnTo>
                    <a:pt x="7275" y="8692"/>
                  </a:lnTo>
                  <a:cubicBezTo>
                    <a:pt x="7418" y="8739"/>
                    <a:pt x="7537" y="8835"/>
                    <a:pt x="7620" y="8918"/>
                  </a:cubicBezTo>
                  <a:lnTo>
                    <a:pt x="6775" y="9644"/>
                  </a:lnTo>
                  <a:cubicBezTo>
                    <a:pt x="6584" y="9811"/>
                    <a:pt x="6477" y="10037"/>
                    <a:pt x="6477" y="10287"/>
                  </a:cubicBezTo>
                  <a:lnTo>
                    <a:pt x="6477" y="10811"/>
                  </a:lnTo>
                  <a:cubicBezTo>
                    <a:pt x="6477" y="10894"/>
                    <a:pt x="6549" y="10978"/>
                    <a:pt x="6644" y="10978"/>
                  </a:cubicBezTo>
                  <a:cubicBezTo>
                    <a:pt x="6727" y="10978"/>
                    <a:pt x="6799" y="10894"/>
                    <a:pt x="6799" y="10811"/>
                  </a:cubicBezTo>
                  <a:lnTo>
                    <a:pt x="6799" y="10287"/>
                  </a:lnTo>
                  <a:cubicBezTo>
                    <a:pt x="6799" y="10144"/>
                    <a:pt x="6858" y="9990"/>
                    <a:pt x="6977" y="9882"/>
                  </a:cubicBezTo>
                  <a:lnTo>
                    <a:pt x="7787" y="9204"/>
                  </a:lnTo>
                  <a:cubicBezTo>
                    <a:pt x="7835" y="9311"/>
                    <a:pt x="7846" y="9406"/>
                    <a:pt x="7846" y="9513"/>
                  </a:cubicBezTo>
                  <a:lnTo>
                    <a:pt x="7846" y="10823"/>
                  </a:lnTo>
                  <a:cubicBezTo>
                    <a:pt x="7846" y="10918"/>
                    <a:pt x="7918" y="10990"/>
                    <a:pt x="8013" y="10990"/>
                  </a:cubicBezTo>
                  <a:cubicBezTo>
                    <a:pt x="8097" y="10990"/>
                    <a:pt x="8168" y="10918"/>
                    <a:pt x="8168" y="10823"/>
                  </a:cubicBezTo>
                  <a:lnTo>
                    <a:pt x="8168" y="9513"/>
                  </a:lnTo>
                  <a:cubicBezTo>
                    <a:pt x="8239" y="8977"/>
                    <a:pt x="7918" y="8513"/>
                    <a:pt x="7442" y="8358"/>
                  </a:cubicBezTo>
                  <a:lnTo>
                    <a:pt x="6215" y="7918"/>
                  </a:lnTo>
                  <a:lnTo>
                    <a:pt x="6215" y="7894"/>
                  </a:lnTo>
                  <a:cubicBezTo>
                    <a:pt x="6192" y="7680"/>
                    <a:pt x="6061" y="7501"/>
                    <a:pt x="5870" y="7442"/>
                  </a:cubicBezTo>
                  <a:lnTo>
                    <a:pt x="5334" y="7263"/>
                  </a:lnTo>
                  <a:lnTo>
                    <a:pt x="5334" y="6870"/>
                  </a:lnTo>
                  <a:cubicBezTo>
                    <a:pt x="5953" y="6513"/>
                    <a:pt x="6406" y="5870"/>
                    <a:pt x="6513" y="5120"/>
                  </a:cubicBezTo>
                  <a:lnTo>
                    <a:pt x="6632" y="5120"/>
                  </a:lnTo>
                  <a:cubicBezTo>
                    <a:pt x="6954" y="5120"/>
                    <a:pt x="7204" y="4858"/>
                    <a:pt x="7204" y="4548"/>
                  </a:cubicBezTo>
                  <a:cubicBezTo>
                    <a:pt x="7204" y="4441"/>
                    <a:pt x="7180" y="4346"/>
                    <a:pt x="7132" y="4263"/>
                  </a:cubicBezTo>
                  <a:cubicBezTo>
                    <a:pt x="7299" y="3953"/>
                    <a:pt x="7370" y="3608"/>
                    <a:pt x="7370" y="3251"/>
                  </a:cubicBezTo>
                  <a:cubicBezTo>
                    <a:pt x="7370" y="2072"/>
                    <a:pt x="6453" y="1107"/>
                    <a:pt x="5299" y="1048"/>
                  </a:cubicBezTo>
                  <a:cubicBezTo>
                    <a:pt x="5322" y="988"/>
                    <a:pt x="5322" y="929"/>
                    <a:pt x="5322" y="857"/>
                  </a:cubicBezTo>
                  <a:cubicBezTo>
                    <a:pt x="5322" y="393"/>
                    <a:pt x="4941" y="0"/>
                    <a:pt x="4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5916547" y="3055828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1"/>
                  </a:moveTo>
                  <a:cubicBezTo>
                    <a:pt x="131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403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69" y="200"/>
                    <a:pt x="1369" y="105"/>
                    <a:pt x="1310" y="45"/>
                  </a:cubicBezTo>
                  <a:cubicBezTo>
                    <a:pt x="1280" y="16"/>
                    <a:pt x="1241" y="1"/>
                    <a:pt x="1201" y="1"/>
                  </a:cubicBezTo>
                  <a:cubicBezTo>
                    <a:pt x="1161" y="1"/>
                    <a:pt x="1119" y="16"/>
                    <a:pt x="1084" y="45"/>
                  </a:cubicBezTo>
                  <a:cubicBezTo>
                    <a:pt x="1024" y="105"/>
                    <a:pt x="893" y="164"/>
                    <a:pt x="691" y="164"/>
                  </a:cubicBezTo>
                  <a:cubicBezTo>
                    <a:pt x="476" y="164"/>
                    <a:pt x="345" y="81"/>
                    <a:pt x="286" y="45"/>
                  </a:cubicBezTo>
                  <a:cubicBezTo>
                    <a:pt x="256" y="16"/>
                    <a:pt x="214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5900707" y="30123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1" y="417"/>
                    <a:pt x="321" y="322"/>
                  </a:cubicBezTo>
                  <a:lnTo>
                    <a:pt x="321" y="167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965556" y="3012363"/>
              <a:ext cx="10613" cy="15492"/>
            </a:xfrm>
            <a:custGeom>
              <a:rect b="b" l="l" r="r" t="t"/>
              <a:pathLst>
                <a:path extrusionOk="0" h="489" w="335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9"/>
                    <a:pt x="168" y="489"/>
                  </a:cubicBezTo>
                  <a:cubicBezTo>
                    <a:pt x="251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60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3116" y="3206625"/>
              <a:ext cx="10613" cy="10201"/>
            </a:xfrm>
            <a:custGeom>
              <a:rect b="b" l="l" r="r" t="t"/>
              <a:pathLst>
                <a:path extrusionOk="0" h="322" w="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cubicBezTo>
                    <a:pt x="251" y="322"/>
                    <a:pt x="334" y="250"/>
                    <a:pt x="334" y="167"/>
                  </a:cubicBez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8" name="Google Shape;658;p13"/>
          <p:cNvGrpSpPr/>
          <p:nvPr/>
        </p:nvGrpSpPr>
        <p:grpSpPr>
          <a:xfrm>
            <a:off x="5355653" y="2881493"/>
            <a:ext cx="262184" cy="346643"/>
            <a:chOff x="5355653" y="2881493"/>
            <a:chExt cx="262184" cy="346643"/>
          </a:xfrm>
        </p:grpSpPr>
        <p:sp>
          <p:nvSpPr>
            <p:cNvPr id="659" name="Google Shape;659;p13"/>
            <p:cNvSpPr/>
            <p:nvPr/>
          </p:nvSpPr>
          <p:spPr>
            <a:xfrm>
              <a:off x="5465044" y="3060359"/>
              <a:ext cx="43402" cy="15777"/>
            </a:xfrm>
            <a:custGeom>
              <a:rect b="b" l="l" r="r" t="t"/>
              <a:pathLst>
                <a:path extrusionOk="0" h="498" w="1370">
                  <a:moveTo>
                    <a:pt x="167" y="1"/>
                  </a:moveTo>
                  <a:cubicBezTo>
                    <a:pt x="128" y="1"/>
                    <a:pt x="90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cubicBezTo>
                    <a:pt x="191" y="402"/>
                    <a:pt x="429" y="498"/>
                    <a:pt x="679" y="498"/>
                  </a:cubicBezTo>
                  <a:cubicBezTo>
                    <a:pt x="941" y="498"/>
                    <a:pt x="1167" y="414"/>
                    <a:pt x="1310" y="271"/>
                  </a:cubicBezTo>
                  <a:cubicBezTo>
                    <a:pt x="1370" y="212"/>
                    <a:pt x="1370" y="117"/>
                    <a:pt x="1310" y="45"/>
                  </a:cubicBezTo>
                  <a:cubicBezTo>
                    <a:pt x="1280" y="15"/>
                    <a:pt x="1239" y="1"/>
                    <a:pt x="1197" y="1"/>
                  </a:cubicBezTo>
                  <a:cubicBezTo>
                    <a:pt x="1155" y="1"/>
                    <a:pt x="1114" y="15"/>
                    <a:pt x="1084" y="45"/>
                  </a:cubicBezTo>
                  <a:cubicBezTo>
                    <a:pt x="1024" y="105"/>
                    <a:pt x="893" y="164"/>
                    <a:pt x="679" y="164"/>
                  </a:cubicBezTo>
                  <a:cubicBezTo>
                    <a:pt x="477" y="164"/>
                    <a:pt x="346" y="93"/>
                    <a:pt x="274" y="45"/>
                  </a:cubicBezTo>
                  <a:cubicBezTo>
                    <a:pt x="244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448823" y="3022564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0"/>
                  </a:moveTo>
                  <a:cubicBezTo>
                    <a:pt x="84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84" y="500"/>
                    <a:pt x="167" y="500"/>
                  </a:cubicBezTo>
                  <a:cubicBezTo>
                    <a:pt x="262" y="500"/>
                    <a:pt x="334" y="417"/>
                    <a:pt x="334" y="333"/>
                  </a:cubicBezTo>
                  <a:lnTo>
                    <a:pt x="334" y="167"/>
                  </a:lnTo>
                  <a:cubicBezTo>
                    <a:pt x="334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514084" y="3022564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72" y="500"/>
                    <a:pt x="167" y="500"/>
                  </a:cubicBezTo>
                  <a:cubicBezTo>
                    <a:pt x="250" y="500"/>
                    <a:pt x="322" y="417"/>
                    <a:pt x="322" y="333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5355653" y="2881493"/>
              <a:ext cx="262184" cy="346643"/>
            </a:xfrm>
            <a:custGeom>
              <a:rect b="b" l="l" r="r" t="t"/>
              <a:pathLst>
                <a:path extrusionOk="0" h="10942" w="8276">
                  <a:moveTo>
                    <a:pt x="4656" y="322"/>
                  </a:moveTo>
                  <a:cubicBezTo>
                    <a:pt x="4942" y="322"/>
                    <a:pt x="5180" y="560"/>
                    <a:pt x="5180" y="845"/>
                  </a:cubicBezTo>
                  <a:cubicBezTo>
                    <a:pt x="5180" y="988"/>
                    <a:pt x="5120" y="1119"/>
                    <a:pt x="5013" y="1215"/>
                  </a:cubicBezTo>
                  <a:cubicBezTo>
                    <a:pt x="4894" y="1203"/>
                    <a:pt x="4775" y="1179"/>
                    <a:pt x="4656" y="1179"/>
                  </a:cubicBezTo>
                  <a:lnTo>
                    <a:pt x="3632" y="1179"/>
                  </a:lnTo>
                  <a:cubicBezTo>
                    <a:pt x="3513" y="1179"/>
                    <a:pt x="3394" y="1203"/>
                    <a:pt x="3275" y="1215"/>
                  </a:cubicBezTo>
                  <a:cubicBezTo>
                    <a:pt x="3168" y="1107"/>
                    <a:pt x="3108" y="976"/>
                    <a:pt x="3108" y="845"/>
                  </a:cubicBezTo>
                  <a:cubicBezTo>
                    <a:pt x="3096" y="560"/>
                    <a:pt x="3334" y="322"/>
                    <a:pt x="3632" y="322"/>
                  </a:cubicBezTo>
                  <a:close/>
                  <a:moveTo>
                    <a:pt x="4632" y="1512"/>
                  </a:moveTo>
                  <a:cubicBezTo>
                    <a:pt x="5858" y="1512"/>
                    <a:pt x="6858" y="2512"/>
                    <a:pt x="6858" y="3739"/>
                  </a:cubicBezTo>
                  <a:lnTo>
                    <a:pt x="6858" y="4155"/>
                  </a:lnTo>
                  <a:cubicBezTo>
                    <a:pt x="6787" y="4120"/>
                    <a:pt x="6680" y="4096"/>
                    <a:pt x="6597" y="4096"/>
                  </a:cubicBezTo>
                  <a:lnTo>
                    <a:pt x="6489" y="4096"/>
                  </a:lnTo>
                  <a:lnTo>
                    <a:pt x="6489" y="4084"/>
                  </a:lnTo>
                  <a:lnTo>
                    <a:pt x="6489" y="3917"/>
                  </a:lnTo>
                  <a:cubicBezTo>
                    <a:pt x="6489" y="3834"/>
                    <a:pt x="6418" y="3762"/>
                    <a:pt x="6323" y="3762"/>
                  </a:cubicBezTo>
                  <a:lnTo>
                    <a:pt x="5418" y="3762"/>
                  </a:lnTo>
                  <a:lnTo>
                    <a:pt x="5287" y="3191"/>
                  </a:lnTo>
                  <a:cubicBezTo>
                    <a:pt x="5263" y="3131"/>
                    <a:pt x="5227" y="3084"/>
                    <a:pt x="5168" y="3072"/>
                  </a:cubicBezTo>
                  <a:cubicBezTo>
                    <a:pt x="5154" y="3069"/>
                    <a:pt x="5140" y="3068"/>
                    <a:pt x="5126" y="3068"/>
                  </a:cubicBezTo>
                  <a:cubicBezTo>
                    <a:pt x="5081" y="3068"/>
                    <a:pt x="5040" y="3083"/>
                    <a:pt x="5013" y="3120"/>
                  </a:cubicBezTo>
                  <a:lnTo>
                    <a:pt x="4370" y="3762"/>
                  </a:lnTo>
                  <a:lnTo>
                    <a:pt x="2906" y="3762"/>
                  </a:lnTo>
                  <a:cubicBezTo>
                    <a:pt x="2810" y="3762"/>
                    <a:pt x="2739" y="3834"/>
                    <a:pt x="2739" y="3917"/>
                  </a:cubicBezTo>
                  <a:cubicBezTo>
                    <a:pt x="2739" y="4012"/>
                    <a:pt x="2810" y="4084"/>
                    <a:pt x="2906" y="4084"/>
                  </a:cubicBezTo>
                  <a:lnTo>
                    <a:pt x="4430" y="4084"/>
                  </a:lnTo>
                  <a:cubicBezTo>
                    <a:pt x="4477" y="4084"/>
                    <a:pt x="4525" y="4072"/>
                    <a:pt x="4549" y="4036"/>
                  </a:cubicBezTo>
                  <a:lnTo>
                    <a:pt x="5049" y="3548"/>
                  </a:lnTo>
                  <a:lnTo>
                    <a:pt x="5144" y="3965"/>
                  </a:lnTo>
                  <a:cubicBezTo>
                    <a:pt x="5168" y="4036"/>
                    <a:pt x="5227" y="4084"/>
                    <a:pt x="5299" y="4084"/>
                  </a:cubicBezTo>
                  <a:lnTo>
                    <a:pt x="6156" y="4084"/>
                  </a:lnTo>
                  <a:lnTo>
                    <a:pt x="6156" y="4096"/>
                  </a:lnTo>
                  <a:cubicBezTo>
                    <a:pt x="6156" y="4191"/>
                    <a:pt x="6192" y="4274"/>
                    <a:pt x="6263" y="4334"/>
                  </a:cubicBezTo>
                  <a:cubicBezTo>
                    <a:pt x="6323" y="4393"/>
                    <a:pt x="6418" y="4441"/>
                    <a:pt x="6501" y="4441"/>
                  </a:cubicBezTo>
                  <a:lnTo>
                    <a:pt x="6597" y="4441"/>
                  </a:lnTo>
                  <a:cubicBezTo>
                    <a:pt x="6739" y="4441"/>
                    <a:pt x="6858" y="4560"/>
                    <a:pt x="6858" y="4715"/>
                  </a:cubicBezTo>
                  <a:cubicBezTo>
                    <a:pt x="6858" y="4858"/>
                    <a:pt x="6739" y="4977"/>
                    <a:pt x="6597" y="4977"/>
                  </a:cubicBezTo>
                  <a:lnTo>
                    <a:pt x="6501" y="4977"/>
                  </a:lnTo>
                  <a:lnTo>
                    <a:pt x="6501" y="4965"/>
                  </a:lnTo>
                  <a:cubicBezTo>
                    <a:pt x="6501" y="4870"/>
                    <a:pt x="6430" y="4798"/>
                    <a:pt x="6335" y="4798"/>
                  </a:cubicBezTo>
                  <a:cubicBezTo>
                    <a:pt x="6251" y="4798"/>
                    <a:pt x="6180" y="4870"/>
                    <a:pt x="6180" y="4965"/>
                  </a:cubicBezTo>
                  <a:cubicBezTo>
                    <a:pt x="6180" y="6096"/>
                    <a:pt x="5251" y="7037"/>
                    <a:pt x="4108" y="7037"/>
                  </a:cubicBezTo>
                  <a:cubicBezTo>
                    <a:pt x="2965" y="7037"/>
                    <a:pt x="2072" y="6096"/>
                    <a:pt x="2072" y="4953"/>
                  </a:cubicBezTo>
                  <a:cubicBezTo>
                    <a:pt x="2072" y="4858"/>
                    <a:pt x="1989" y="4786"/>
                    <a:pt x="1905" y="4786"/>
                  </a:cubicBezTo>
                  <a:cubicBezTo>
                    <a:pt x="1810" y="4786"/>
                    <a:pt x="1739" y="4858"/>
                    <a:pt x="1739" y="4953"/>
                  </a:cubicBezTo>
                  <a:lnTo>
                    <a:pt x="1739" y="4965"/>
                  </a:lnTo>
                  <a:lnTo>
                    <a:pt x="1655" y="4965"/>
                  </a:lnTo>
                  <a:cubicBezTo>
                    <a:pt x="1501" y="4965"/>
                    <a:pt x="1382" y="4846"/>
                    <a:pt x="1382" y="4691"/>
                  </a:cubicBezTo>
                  <a:cubicBezTo>
                    <a:pt x="1382" y="4548"/>
                    <a:pt x="1501" y="4429"/>
                    <a:pt x="1655" y="4429"/>
                  </a:cubicBezTo>
                  <a:lnTo>
                    <a:pt x="1739" y="4429"/>
                  </a:lnTo>
                  <a:cubicBezTo>
                    <a:pt x="1917" y="4429"/>
                    <a:pt x="2072" y="4274"/>
                    <a:pt x="2072" y="4096"/>
                  </a:cubicBezTo>
                  <a:lnTo>
                    <a:pt x="2072" y="4084"/>
                  </a:lnTo>
                  <a:lnTo>
                    <a:pt x="2251" y="4084"/>
                  </a:lnTo>
                  <a:cubicBezTo>
                    <a:pt x="2334" y="4084"/>
                    <a:pt x="2406" y="4012"/>
                    <a:pt x="2406" y="3917"/>
                  </a:cubicBezTo>
                  <a:cubicBezTo>
                    <a:pt x="2406" y="3834"/>
                    <a:pt x="2334" y="3762"/>
                    <a:pt x="2251" y="3762"/>
                  </a:cubicBezTo>
                  <a:lnTo>
                    <a:pt x="1905" y="3762"/>
                  </a:lnTo>
                  <a:cubicBezTo>
                    <a:pt x="1810" y="3762"/>
                    <a:pt x="1739" y="3834"/>
                    <a:pt x="1739" y="3917"/>
                  </a:cubicBezTo>
                  <a:lnTo>
                    <a:pt x="1739" y="4084"/>
                  </a:lnTo>
                  <a:cubicBezTo>
                    <a:pt x="1739" y="4084"/>
                    <a:pt x="1739" y="4096"/>
                    <a:pt x="1727" y="4096"/>
                  </a:cubicBezTo>
                  <a:lnTo>
                    <a:pt x="1632" y="4096"/>
                  </a:lnTo>
                  <a:cubicBezTo>
                    <a:pt x="1548" y="4096"/>
                    <a:pt x="1441" y="4132"/>
                    <a:pt x="1370" y="4155"/>
                  </a:cubicBezTo>
                  <a:lnTo>
                    <a:pt x="1370" y="3739"/>
                  </a:lnTo>
                  <a:cubicBezTo>
                    <a:pt x="1370" y="2512"/>
                    <a:pt x="2370" y="1512"/>
                    <a:pt x="3596" y="1512"/>
                  </a:cubicBezTo>
                  <a:close/>
                  <a:moveTo>
                    <a:pt x="2965" y="7513"/>
                  </a:moveTo>
                  <a:cubicBezTo>
                    <a:pt x="2941" y="7656"/>
                    <a:pt x="2858" y="7775"/>
                    <a:pt x="2715" y="7834"/>
                  </a:cubicBezTo>
                  <a:lnTo>
                    <a:pt x="2679" y="7846"/>
                  </a:lnTo>
                  <a:cubicBezTo>
                    <a:pt x="2667" y="7834"/>
                    <a:pt x="2644" y="7834"/>
                    <a:pt x="2632" y="7822"/>
                  </a:cubicBezTo>
                  <a:cubicBezTo>
                    <a:pt x="2581" y="7786"/>
                    <a:pt x="2521" y="7772"/>
                    <a:pt x="2460" y="7772"/>
                  </a:cubicBezTo>
                  <a:cubicBezTo>
                    <a:pt x="2422" y="7772"/>
                    <a:pt x="2383" y="7778"/>
                    <a:pt x="2346" y="7787"/>
                  </a:cubicBezTo>
                  <a:lnTo>
                    <a:pt x="1858" y="7977"/>
                  </a:lnTo>
                  <a:cubicBezTo>
                    <a:pt x="1751" y="8025"/>
                    <a:pt x="1667" y="8120"/>
                    <a:pt x="1620" y="8227"/>
                  </a:cubicBezTo>
                  <a:lnTo>
                    <a:pt x="1394" y="8299"/>
                  </a:lnTo>
                  <a:lnTo>
                    <a:pt x="1394" y="8025"/>
                  </a:lnTo>
                  <a:cubicBezTo>
                    <a:pt x="1394" y="7751"/>
                    <a:pt x="1632" y="7513"/>
                    <a:pt x="1917" y="7513"/>
                  </a:cubicBezTo>
                  <a:close/>
                  <a:moveTo>
                    <a:pt x="6370" y="7513"/>
                  </a:moveTo>
                  <a:cubicBezTo>
                    <a:pt x="6656" y="7513"/>
                    <a:pt x="6894" y="7751"/>
                    <a:pt x="6894" y="8025"/>
                  </a:cubicBezTo>
                  <a:lnTo>
                    <a:pt x="6894" y="8299"/>
                  </a:lnTo>
                  <a:lnTo>
                    <a:pt x="6882" y="8299"/>
                  </a:lnTo>
                  <a:lnTo>
                    <a:pt x="6668" y="8227"/>
                  </a:lnTo>
                  <a:cubicBezTo>
                    <a:pt x="6620" y="8120"/>
                    <a:pt x="6525" y="8025"/>
                    <a:pt x="6430" y="7989"/>
                  </a:cubicBezTo>
                  <a:lnTo>
                    <a:pt x="5942" y="7787"/>
                  </a:lnTo>
                  <a:cubicBezTo>
                    <a:pt x="5905" y="7778"/>
                    <a:pt x="5866" y="7772"/>
                    <a:pt x="5828" y="7772"/>
                  </a:cubicBezTo>
                  <a:cubicBezTo>
                    <a:pt x="5767" y="7772"/>
                    <a:pt x="5707" y="7786"/>
                    <a:pt x="5656" y="7822"/>
                  </a:cubicBezTo>
                  <a:cubicBezTo>
                    <a:pt x="5644" y="7834"/>
                    <a:pt x="5620" y="7834"/>
                    <a:pt x="5608" y="7846"/>
                  </a:cubicBezTo>
                  <a:lnTo>
                    <a:pt x="5561" y="7834"/>
                  </a:lnTo>
                  <a:cubicBezTo>
                    <a:pt x="5430" y="7787"/>
                    <a:pt x="5323" y="7656"/>
                    <a:pt x="5323" y="7513"/>
                  </a:cubicBezTo>
                  <a:close/>
                  <a:moveTo>
                    <a:pt x="2441" y="8084"/>
                  </a:moveTo>
                  <a:lnTo>
                    <a:pt x="2441" y="9073"/>
                  </a:lnTo>
                  <a:lnTo>
                    <a:pt x="1905" y="9073"/>
                  </a:lnTo>
                  <a:lnTo>
                    <a:pt x="1905" y="8382"/>
                  </a:lnTo>
                  <a:cubicBezTo>
                    <a:pt x="1905" y="8346"/>
                    <a:pt x="1929" y="8299"/>
                    <a:pt x="1977" y="8275"/>
                  </a:cubicBezTo>
                  <a:lnTo>
                    <a:pt x="2441" y="8084"/>
                  </a:lnTo>
                  <a:close/>
                  <a:moveTo>
                    <a:pt x="5835" y="8108"/>
                  </a:moveTo>
                  <a:lnTo>
                    <a:pt x="6287" y="8299"/>
                  </a:lnTo>
                  <a:cubicBezTo>
                    <a:pt x="6335" y="8311"/>
                    <a:pt x="6370" y="8358"/>
                    <a:pt x="6370" y="8406"/>
                  </a:cubicBezTo>
                  <a:lnTo>
                    <a:pt x="6370" y="9073"/>
                  </a:lnTo>
                  <a:lnTo>
                    <a:pt x="5835" y="9073"/>
                  </a:lnTo>
                  <a:lnTo>
                    <a:pt x="5835" y="8108"/>
                  </a:lnTo>
                  <a:close/>
                  <a:moveTo>
                    <a:pt x="4989" y="7168"/>
                  </a:moveTo>
                  <a:lnTo>
                    <a:pt x="4989" y="7489"/>
                  </a:lnTo>
                  <a:cubicBezTo>
                    <a:pt x="4989" y="7775"/>
                    <a:pt x="5168" y="8025"/>
                    <a:pt x="5430" y="8132"/>
                  </a:cubicBezTo>
                  <a:lnTo>
                    <a:pt x="5489" y="8168"/>
                  </a:lnTo>
                  <a:lnTo>
                    <a:pt x="5489" y="8406"/>
                  </a:lnTo>
                  <a:lnTo>
                    <a:pt x="5525" y="8406"/>
                  </a:lnTo>
                  <a:cubicBezTo>
                    <a:pt x="5251" y="8918"/>
                    <a:pt x="4727" y="9251"/>
                    <a:pt x="4132" y="9251"/>
                  </a:cubicBezTo>
                  <a:cubicBezTo>
                    <a:pt x="3560" y="9251"/>
                    <a:pt x="3025" y="8918"/>
                    <a:pt x="2751" y="8406"/>
                  </a:cubicBezTo>
                  <a:lnTo>
                    <a:pt x="2751" y="8168"/>
                  </a:lnTo>
                  <a:lnTo>
                    <a:pt x="2810" y="8132"/>
                  </a:lnTo>
                  <a:cubicBezTo>
                    <a:pt x="3084" y="8037"/>
                    <a:pt x="3263" y="7775"/>
                    <a:pt x="3263" y="7489"/>
                  </a:cubicBezTo>
                  <a:lnTo>
                    <a:pt x="3263" y="7168"/>
                  </a:lnTo>
                  <a:cubicBezTo>
                    <a:pt x="3525" y="7275"/>
                    <a:pt x="3822" y="7334"/>
                    <a:pt x="4120" y="7334"/>
                  </a:cubicBezTo>
                  <a:cubicBezTo>
                    <a:pt x="4418" y="7334"/>
                    <a:pt x="4715" y="7275"/>
                    <a:pt x="4989" y="7168"/>
                  </a:cubicBezTo>
                  <a:close/>
                  <a:moveTo>
                    <a:pt x="3596" y="0"/>
                  </a:moveTo>
                  <a:cubicBezTo>
                    <a:pt x="3144" y="0"/>
                    <a:pt x="2751" y="381"/>
                    <a:pt x="2751" y="857"/>
                  </a:cubicBezTo>
                  <a:cubicBezTo>
                    <a:pt x="2751" y="1012"/>
                    <a:pt x="2798" y="1167"/>
                    <a:pt x="2882" y="1298"/>
                  </a:cubicBezTo>
                  <a:cubicBezTo>
                    <a:pt x="1810" y="1607"/>
                    <a:pt x="1036" y="2596"/>
                    <a:pt x="1036" y="3751"/>
                  </a:cubicBezTo>
                  <a:lnTo>
                    <a:pt x="1036" y="4691"/>
                  </a:lnTo>
                  <a:cubicBezTo>
                    <a:pt x="1036" y="5025"/>
                    <a:pt x="1310" y="5275"/>
                    <a:pt x="1620" y="5275"/>
                  </a:cubicBezTo>
                  <a:lnTo>
                    <a:pt x="1739" y="5275"/>
                  </a:lnTo>
                  <a:cubicBezTo>
                    <a:pt x="1846" y="6013"/>
                    <a:pt x="2286" y="6644"/>
                    <a:pt x="2918" y="7013"/>
                  </a:cubicBezTo>
                  <a:lnTo>
                    <a:pt x="2918" y="7180"/>
                  </a:lnTo>
                  <a:lnTo>
                    <a:pt x="1870" y="7180"/>
                  </a:lnTo>
                  <a:cubicBezTo>
                    <a:pt x="1417" y="7180"/>
                    <a:pt x="1024" y="7549"/>
                    <a:pt x="1024" y="8025"/>
                  </a:cubicBezTo>
                  <a:lnTo>
                    <a:pt x="1024" y="8418"/>
                  </a:lnTo>
                  <a:lnTo>
                    <a:pt x="786" y="8501"/>
                  </a:lnTo>
                  <a:cubicBezTo>
                    <a:pt x="310" y="8668"/>
                    <a:pt x="0" y="9120"/>
                    <a:pt x="0" y="9620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67" y="10930"/>
                  </a:cubicBezTo>
                  <a:cubicBezTo>
                    <a:pt x="251" y="10930"/>
                    <a:pt x="322" y="10859"/>
                    <a:pt x="322" y="10763"/>
                  </a:cubicBezTo>
                  <a:lnTo>
                    <a:pt x="322" y="9620"/>
                  </a:lnTo>
                  <a:cubicBezTo>
                    <a:pt x="322" y="9251"/>
                    <a:pt x="560" y="8918"/>
                    <a:pt x="905" y="8799"/>
                  </a:cubicBezTo>
                  <a:lnTo>
                    <a:pt x="1560" y="8584"/>
                  </a:lnTo>
                  <a:lnTo>
                    <a:pt x="1560" y="10787"/>
                  </a:lnTo>
                  <a:cubicBezTo>
                    <a:pt x="1560" y="10870"/>
                    <a:pt x="1632" y="10942"/>
                    <a:pt x="1727" y="10942"/>
                  </a:cubicBezTo>
                  <a:cubicBezTo>
                    <a:pt x="1810" y="10942"/>
                    <a:pt x="1894" y="10870"/>
                    <a:pt x="1894" y="10787"/>
                  </a:cubicBezTo>
                  <a:lnTo>
                    <a:pt x="1894" y="9382"/>
                  </a:lnTo>
                  <a:lnTo>
                    <a:pt x="2417" y="9382"/>
                  </a:lnTo>
                  <a:lnTo>
                    <a:pt x="2417" y="10763"/>
                  </a:lnTo>
                  <a:cubicBezTo>
                    <a:pt x="2417" y="10859"/>
                    <a:pt x="2501" y="10930"/>
                    <a:pt x="2584" y="10930"/>
                  </a:cubicBezTo>
                  <a:cubicBezTo>
                    <a:pt x="2679" y="10930"/>
                    <a:pt x="2751" y="10859"/>
                    <a:pt x="2751" y="10763"/>
                  </a:cubicBezTo>
                  <a:lnTo>
                    <a:pt x="2751" y="8954"/>
                  </a:lnTo>
                  <a:cubicBezTo>
                    <a:pt x="2858" y="9073"/>
                    <a:pt x="2989" y="9168"/>
                    <a:pt x="3120" y="9263"/>
                  </a:cubicBezTo>
                  <a:cubicBezTo>
                    <a:pt x="3418" y="9454"/>
                    <a:pt x="3775" y="9561"/>
                    <a:pt x="4132" y="9561"/>
                  </a:cubicBezTo>
                  <a:cubicBezTo>
                    <a:pt x="4489" y="9561"/>
                    <a:pt x="4834" y="9454"/>
                    <a:pt x="5144" y="9263"/>
                  </a:cubicBezTo>
                  <a:cubicBezTo>
                    <a:pt x="5275" y="9168"/>
                    <a:pt x="5418" y="9073"/>
                    <a:pt x="5513" y="8954"/>
                  </a:cubicBezTo>
                  <a:lnTo>
                    <a:pt x="5513" y="9573"/>
                  </a:lnTo>
                  <a:cubicBezTo>
                    <a:pt x="5513" y="9668"/>
                    <a:pt x="5596" y="9739"/>
                    <a:pt x="5680" y="9739"/>
                  </a:cubicBezTo>
                  <a:cubicBezTo>
                    <a:pt x="5775" y="9739"/>
                    <a:pt x="5846" y="9668"/>
                    <a:pt x="5846" y="9573"/>
                  </a:cubicBezTo>
                  <a:lnTo>
                    <a:pt x="5846" y="9382"/>
                  </a:lnTo>
                  <a:lnTo>
                    <a:pt x="6382" y="9382"/>
                  </a:lnTo>
                  <a:lnTo>
                    <a:pt x="6382" y="10763"/>
                  </a:lnTo>
                  <a:cubicBezTo>
                    <a:pt x="6382" y="10859"/>
                    <a:pt x="6454" y="10930"/>
                    <a:pt x="6549" y="10930"/>
                  </a:cubicBezTo>
                  <a:cubicBezTo>
                    <a:pt x="6632" y="10930"/>
                    <a:pt x="6704" y="10859"/>
                    <a:pt x="6704" y="10763"/>
                  </a:cubicBezTo>
                  <a:lnTo>
                    <a:pt x="6704" y="8561"/>
                  </a:lnTo>
                  <a:lnTo>
                    <a:pt x="7359" y="8787"/>
                  </a:lnTo>
                  <a:cubicBezTo>
                    <a:pt x="7704" y="8906"/>
                    <a:pt x="7942" y="9239"/>
                    <a:pt x="7942" y="9608"/>
                  </a:cubicBezTo>
                  <a:lnTo>
                    <a:pt x="7942" y="10751"/>
                  </a:lnTo>
                  <a:cubicBezTo>
                    <a:pt x="7942" y="10847"/>
                    <a:pt x="8013" y="10918"/>
                    <a:pt x="8109" y="10918"/>
                  </a:cubicBezTo>
                  <a:cubicBezTo>
                    <a:pt x="8192" y="10918"/>
                    <a:pt x="8275" y="10847"/>
                    <a:pt x="8275" y="10751"/>
                  </a:cubicBezTo>
                  <a:lnTo>
                    <a:pt x="8275" y="9608"/>
                  </a:lnTo>
                  <a:cubicBezTo>
                    <a:pt x="8240" y="9120"/>
                    <a:pt x="7918" y="8668"/>
                    <a:pt x="7442" y="8501"/>
                  </a:cubicBezTo>
                  <a:lnTo>
                    <a:pt x="7204" y="8418"/>
                  </a:lnTo>
                  <a:lnTo>
                    <a:pt x="7204" y="8025"/>
                  </a:lnTo>
                  <a:cubicBezTo>
                    <a:pt x="7204" y="7572"/>
                    <a:pt x="6835" y="7180"/>
                    <a:pt x="6358" y="7180"/>
                  </a:cubicBezTo>
                  <a:lnTo>
                    <a:pt x="5311" y="7180"/>
                  </a:lnTo>
                  <a:lnTo>
                    <a:pt x="5311" y="7013"/>
                  </a:lnTo>
                  <a:cubicBezTo>
                    <a:pt x="5942" y="6656"/>
                    <a:pt x="6382" y="6013"/>
                    <a:pt x="6489" y="5275"/>
                  </a:cubicBezTo>
                  <a:lnTo>
                    <a:pt x="6608" y="5275"/>
                  </a:lnTo>
                  <a:cubicBezTo>
                    <a:pt x="6930" y="5275"/>
                    <a:pt x="7192" y="5001"/>
                    <a:pt x="7192" y="4691"/>
                  </a:cubicBezTo>
                  <a:lnTo>
                    <a:pt x="7192" y="3751"/>
                  </a:lnTo>
                  <a:cubicBezTo>
                    <a:pt x="7192" y="2596"/>
                    <a:pt x="6418" y="1607"/>
                    <a:pt x="5346" y="1298"/>
                  </a:cubicBezTo>
                  <a:cubicBezTo>
                    <a:pt x="5430" y="1167"/>
                    <a:pt x="5477" y="1000"/>
                    <a:pt x="5477" y="857"/>
                  </a:cubicBezTo>
                  <a:cubicBezTo>
                    <a:pt x="5477" y="393"/>
                    <a:pt x="5108" y="0"/>
                    <a:pt x="46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5529924" y="3201335"/>
              <a:ext cx="10581" cy="26421"/>
            </a:xfrm>
            <a:custGeom>
              <a:rect b="b" l="l" r="r" t="t"/>
              <a:pathLst>
                <a:path extrusionOk="0" h="834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667"/>
                  </a:lnTo>
                  <a:cubicBezTo>
                    <a:pt x="0" y="763"/>
                    <a:pt x="84" y="834"/>
                    <a:pt x="167" y="834"/>
                  </a:cubicBezTo>
                  <a:cubicBezTo>
                    <a:pt x="262" y="834"/>
                    <a:pt x="334" y="763"/>
                    <a:pt x="334" y="667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8055961" y="2881842"/>
            <a:ext cx="260283" cy="345914"/>
            <a:chOff x="8055961" y="2881842"/>
            <a:chExt cx="260283" cy="345914"/>
          </a:xfrm>
        </p:grpSpPr>
        <p:sp>
          <p:nvSpPr>
            <p:cNvPr id="665" name="Google Shape;665;p13"/>
            <p:cNvSpPr/>
            <p:nvPr/>
          </p:nvSpPr>
          <p:spPr>
            <a:xfrm>
              <a:off x="8055961" y="2881842"/>
              <a:ext cx="260283" cy="345914"/>
            </a:xfrm>
            <a:custGeom>
              <a:rect b="b" l="l" r="r" t="t"/>
              <a:pathLst>
                <a:path extrusionOk="0" h="10919" w="8216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8164591" y="3033589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3"/>
            <p:cNvSpPr/>
            <p:nvPr/>
          </p:nvSpPr>
          <p:spPr>
            <a:xfrm>
              <a:off x="8213632" y="2995383"/>
              <a:ext cx="10581" cy="15492"/>
            </a:xfrm>
            <a:custGeom>
              <a:rect b="b" l="l" r="r" t="t"/>
              <a:pathLst>
                <a:path extrusionOk="0" h="489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3"/>
            <p:cNvSpPr/>
            <p:nvPr/>
          </p:nvSpPr>
          <p:spPr>
            <a:xfrm>
              <a:off x="8088401" y="3165758"/>
              <a:ext cx="21511" cy="61998"/>
            </a:xfrm>
            <a:custGeom>
              <a:rect b="b" l="l" r="r" t="t"/>
              <a:pathLst>
                <a:path extrusionOk="0" h="1957" w="679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13"/>
          <p:cNvGrpSpPr/>
          <p:nvPr/>
        </p:nvGrpSpPr>
        <p:grpSpPr>
          <a:xfrm>
            <a:off x="7609368" y="2893912"/>
            <a:ext cx="264813" cy="353105"/>
            <a:chOff x="7609368" y="2893912"/>
            <a:chExt cx="264813" cy="353105"/>
          </a:xfrm>
        </p:grpSpPr>
        <p:sp>
          <p:nvSpPr>
            <p:cNvPr id="670" name="Google Shape;670;p13"/>
            <p:cNvSpPr/>
            <p:nvPr/>
          </p:nvSpPr>
          <p:spPr>
            <a:xfrm>
              <a:off x="7703267" y="3015753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7769288" y="3015753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7697628" y="2997664"/>
              <a:ext cx="21542" cy="11722"/>
            </a:xfrm>
            <a:custGeom>
              <a:rect b="b" l="l" r="r" t="t"/>
              <a:pathLst>
                <a:path extrusionOk="0" h="370" w="680">
                  <a:moveTo>
                    <a:pt x="489" y="0"/>
                  </a:moveTo>
                  <a:lnTo>
                    <a:pt x="143" y="48"/>
                  </a:lnTo>
                  <a:cubicBezTo>
                    <a:pt x="60" y="60"/>
                    <a:pt x="0" y="131"/>
                    <a:pt x="0" y="226"/>
                  </a:cubicBezTo>
                  <a:cubicBezTo>
                    <a:pt x="12" y="310"/>
                    <a:pt x="72" y="369"/>
                    <a:pt x="155" y="369"/>
                  </a:cubicBezTo>
                  <a:lnTo>
                    <a:pt x="167" y="369"/>
                  </a:lnTo>
                  <a:lnTo>
                    <a:pt x="512" y="334"/>
                  </a:lnTo>
                  <a:cubicBezTo>
                    <a:pt x="620" y="322"/>
                    <a:pt x="679" y="238"/>
                    <a:pt x="667" y="155"/>
                  </a:cubicBezTo>
                  <a:cubicBezTo>
                    <a:pt x="655" y="60"/>
                    <a:pt x="572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7763618" y="2997600"/>
              <a:ext cx="21542" cy="11785"/>
            </a:xfrm>
            <a:custGeom>
              <a:rect b="b" l="l" r="r" t="t"/>
              <a:pathLst>
                <a:path extrusionOk="0" h="372" w="680">
                  <a:moveTo>
                    <a:pt x="171" y="1"/>
                  </a:moveTo>
                  <a:cubicBezTo>
                    <a:pt x="86" y="1"/>
                    <a:pt x="24" y="69"/>
                    <a:pt x="13" y="157"/>
                  </a:cubicBezTo>
                  <a:cubicBezTo>
                    <a:pt x="1" y="240"/>
                    <a:pt x="72" y="312"/>
                    <a:pt x="156" y="336"/>
                  </a:cubicBezTo>
                  <a:lnTo>
                    <a:pt x="501" y="371"/>
                  </a:lnTo>
                  <a:lnTo>
                    <a:pt x="513" y="371"/>
                  </a:lnTo>
                  <a:cubicBezTo>
                    <a:pt x="584" y="371"/>
                    <a:pt x="668" y="312"/>
                    <a:pt x="680" y="228"/>
                  </a:cubicBezTo>
                  <a:cubicBezTo>
                    <a:pt x="680" y="133"/>
                    <a:pt x="620" y="62"/>
                    <a:pt x="537" y="50"/>
                  </a:cubicBezTo>
                  <a:lnTo>
                    <a:pt x="191" y="2"/>
                  </a:lnTo>
                  <a:cubicBezTo>
                    <a:pt x="184" y="1"/>
                    <a:pt x="178" y="1"/>
                    <a:pt x="1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7609368" y="2893912"/>
              <a:ext cx="264813" cy="353105"/>
            </a:xfrm>
            <a:custGeom>
              <a:rect b="b" l="l" r="r" t="t"/>
              <a:pathLst>
                <a:path extrusionOk="0" h="11146" w="8359">
                  <a:moveTo>
                    <a:pt x="4168" y="370"/>
                  </a:moveTo>
                  <a:cubicBezTo>
                    <a:pt x="5715" y="370"/>
                    <a:pt x="6965" y="1620"/>
                    <a:pt x="6965" y="3168"/>
                  </a:cubicBezTo>
                  <a:cubicBezTo>
                    <a:pt x="6965" y="3370"/>
                    <a:pt x="6954" y="3561"/>
                    <a:pt x="6906" y="3751"/>
                  </a:cubicBezTo>
                  <a:cubicBezTo>
                    <a:pt x="6846" y="3728"/>
                    <a:pt x="6775" y="3704"/>
                    <a:pt x="6692" y="3704"/>
                  </a:cubicBezTo>
                  <a:lnTo>
                    <a:pt x="6596" y="3704"/>
                  </a:lnTo>
                  <a:lnTo>
                    <a:pt x="6596" y="3323"/>
                  </a:lnTo>
                  <a:lnTo>
                    <a:pt x="6608" y="3323"/>
                  </a:lnTo>
                  <a:cubicBezTo>
                    <a:pt x="6692" y="3323"/>
                    <a:pt x="6763" y="3251"/>
                    <a:pt x="6763" y="3156"/>
                  </a:cubicBezTo>
                  <a:cubicBezTo>
                    <a:pt x="6763" y="3073"/>
                    <a:pt x="6692" y="2989"/>
                    <a:pt x="6608" y="2989"/>
                  </a:cubicBezTo>
                  <a:cubicBezTo>
                    <a:pt x="5239" y="2989"/>
                    <a:pt x="4251" y="2549"/>
                    <a:pt x="3667" y="2180"/>
                  </a:cubicBezTo>
                  <a:cubicBezTo>
                    <a:pt x="3036" y="1775"/>
                    <a:pt x="2715" y="1358"/>
                    <a:pt x="2703" y="1358"/>
                  </a:cubicBezTo>
                  <a:cubicBezTo>
                    <a:pt x="2667" y="1315"/>
                    <a:pt x="2617" y="1289"/>
                    <a:pt x="2568" y="1289"/>
                  </a:cubicBezTo>
                  <a:cubicBezTo>
                    <a:pt x="2536" y="1289"/>
                    <a:pt x="2505" y="1299"/>
                    <a:pt x="2477" y="1323"/>
                  </a:cubicBezTo>
                  <a:cubicBezTo>
                    <a:pt x="2405" y="1382"/>
                    <a:pt x="2393" y="1489"/>
                    <a:pt x="2453" y="1549"/>
                  </a:cubicBezTo>
                  <a:cubicBezTo>
                    <a:pt x="2465" y="1561"/>
                    <a:pt x="2798" y="2001"/>
                    <a:pt x="3477" y="2430"/>
                  </a:cubicBezTo>
                  <a:cubicBezTo>
                    <a:pt x="4060" y="2799"/>
                    <a:pt x="5001" y="3216"/>
                    <a:pt x="6263" y="3287"/>
                  </a:cubicBezTo>
                  <a:lnTo>
                    <a:pt x="6263" y="3847"/>
                  </a:lnTo>
                  <a:cubicBezTo>
                    <a:pt x="6263" y="3906"/>
                    <a:pt x="6299" y="3942"/>
                    <a:pt x="6334" y="3978"/>
                  </a:cubicBezTo>
                  <a:cubicBezTo>
                    <a:pt x="6382" y="4001"/>
                    <a:pt x="6382" y="4001"/>
                    <a:pt x="6549" y="4001"/>
                  </a:cubicBezTo>
                  <a:lnTo>
                    <a:pt x="6680" y="4001"/>
                  </a:lnTo>
                  <a:cubicBezTo>
                    <a:pt x="6835" y="4001"/>
                    <a:pt x="6954" y="4121"/>
                    <a:pt x="6954" y="4275"/>
                  </a:cubicBezTo>
                  <a:cubicBezTo>
                    <a:pt x="6954" y="4418"/>
                    <a:pt x="6835" y="4537"/>
                    <a:pt x="6680" y="4537"/>
                  </a:cubicBezTo>
                  <a:lnTo>
                    <a:pt x="6573" y="4537"/>
                  </a:lnTo>
                  <a:lnTo>
                    <a:pt x="6573" y="4525"/>
                  </a:lnTo>
                  <a:cubicBezTo>
                    <a:pt x="6573" y="4430"/>
                    <a:pt x="6501" y="4359"/>
                    <a:pt x="6418" y="4359"/>
                  </a:cubicBezTo>
                  <a:cubicBezTo>
                    <a:pt x="6323" y="4359"/>
                    <a:pt x="6251" y="4430"/>
                    <a:pt x="6251" y="4525"/>
                  </a:cubicBezTo>
                  <a:cubicBezTo>
                    <a:pt x="6263" y="5692"/>
                    <a:pt x="5322" y="6645"/>
                    <a:pt x="4168" y="6645"/>
                  </a:cubicBezTo>
                  <a:cubicBezTo>
                    <a:pt x="3001" y="6645"/>
                    <a:pt x="2072" y="5704"/>
                    <a:pt x="2072" y="4537"/>
                  </a:cubicBezTo>
                  <a:cubicBezTo>
                    <a:pt x="2072" y="4454"/>
                    <a:pt x="1989" y="4382"/>
                    <a:pt x="1905" y="4382"/>
                  </a:cubicBezTo>
                  <a:cubicBezTo>
                    <a:pt x="1810" y="4382"/>
                    <a:pt x="1739" y="4454"/>
                    <a:pt x="1739" y="4537"/>
                  </a:cubicBezTo>
                  <a:lnTo>
                    <a:pt x="1739" y="4561"/>
                  </a:lnTo>
                  <a:lnTo>
                    <a:pt x="1631" y="4561"/>
                  </a:lnTo>
                  <a:cubicBezTo>
                    <a:pt x="1489" y="4561"/>
                    <a:pt x="1370" y="4442"/>
                    <a:pt x="1370" y="4287"/>
                  </a:cubicBezTo>
                  <a:cubicBezTo>
                    <a:pt x="1370" y="4144"/>
                    <a:pt x="1489" y="4025"/>
                    <a:pt x="1631" y="4025"/>
                  </a:cubicBezTo>
                  <a:lnTo>
                    <a:pt x="1774" y="4025"/>
                  </a:lnTo>
                  <a:cubicBezTo>
                    <a:pt x="1953" y="4025"/>
                    <a:pt x="1953" y="4025"/>
                    <a:pt x="1977" y="4001"/>
                  </a:cubicBezTo>
                  <a:cubicBezTo>
                    <a:pt x="2036" y="3978"/>
                    <a:pt x="2072" y="3918"/>
                    <a:pt x="2072" y="3859"/>
                  </a:cubicBezTo>
                  <a:lnTo>
                    <a:pt x="2072" y="3680"/>
                  </a:lnTo>
                  <a:cubicBezTo>
                    <a:pt x="2072" y="3156"/>
                    <a:pt x="2227" y="2716"/>
                    <a:pt x="2548" y="2335"/>
                  </a:cubicBezTo>
                  <a:cubicBezTo>
                    <a:pt x="2608" y="2263"/>
                    <a:pt x="2584" y="2156"/>
                    <a:pt x="2524" y="2120"/>
                  </a:cubicBezTo>
                  <a:cubicBezTo>
                    <a:pt x="2492" y="2093"/>
                    <a:pt x="2453" y="2081"/>
                    <a:pt x="2416" y="2081"/>
                  </a:cubicBezTo>
                  <a:cubicBezTo>
                    <a:pt x="2371" y="2081"/>
                    <a:pt x="2330" y="2099"/>
                    <a:pt x="2310" y="2132"/>
                  </a:cubicBezTo>
                  <a:cubicBezTo>
                    <a:pt x="1929" y="2561"/>
                    <a:pt x="1739" y="3085"/>
                    <a:pt x="1739" y="3692"/>
                  </a:cubicBezTo>
                  <a:lnTo>
                    <a:pt x="1739" y="3704"/>
                  </a:lnTo>
                  <a:lnTo>
                    <a:pt x="1631" y="3704"/>
                  </a:lnTo>
                  <a:cubicBezTo>
                    <a:pt x="1560" y="3704"/>
                    <a:pt x="1489" y="3728"/>
                    <a:pt x="1429" y="3751"/>
                  </a:cubicBezTo>
                  <a:cubicBezTo>
                    <a:pt x="1381" y="3561"/>
                    <a:pt x="1370" y="3370"/>
                    <a:pt x="1370" y="3168"/>
                  </a:cubicBezTo>
                  <a:cubicBezTo>
                    <a:pt x="1370" y="1620"/>
                    <a:pt x="2620" y="370"/>
                    <a:pt x="4168" y="370"/>
                  </a:cubicBezTo>
                  <a:close/>
                  <a:moveTo>
                    <a:pt x="2132" y="5823"/>
                  </a:moveTo>
                  <a:lnTo>
                    <a:pt x="2132" y="5823"/>
                  </a:lnTo>
                  <a:cubicBezTo>
                    <a:pt x="2334" y="6157"/>
                    <a:pt x="2632" y="6442"/>
                    <a:pt x="2977" y="6645"/>
                  </a:cubicBezTo>
                  <a:lnTo>
                    <a:pt x="2977" y="6799"/>
                  </a:lnTo>
                  <a:lnTo>
                    <a:pt x="2370" y="6799"/>
                  </a:lnTo>
                  <a:cubicBezTo>
                    <a:pt x="2346" y="6680"/>
                    <a:pt x="2322" y="6561"/>
                    <a:pt x="2286" y="6442"/>
                  </a:cubicBezTo>
                  <a:lnTo>
                    <a:pt x="2132" y="5823"/>
                  </a:lnTo>
                  <a:close/>
                  <a:moveTo>
                    <a:pt x="6239" y="5823"/>
                  </a:moveTo>
                  <a:lnTo>
                    <a:pt x="6061" y="6442"/>
                  </a:lnTo>
                  <a:cubicBezTo>
                    <a:pt x="6025" y="6561"/>
                    <a:pt x="6001" y="6680"/>
                    <a:pt x="5977" y="6799"/>
                  </a:cubicBezTo>
                  <a:lnTo>
                    <a:pt x="5382" y="6799"/>
                  </a:lnTo>
                  <a:lnTo>
                    <a:pt x="5382" y="6645"/>
                  </a:lnTo>
                  <a:cubicBezTo>
                    <a:pt x="5727" y="6442"/>
                    <a:pt x="6025" y="6157"/>
                    <a:pt x="6239" y="5823"/>
                  </a:cubicBezTo>
                  <a:close/>
                  <a:moveTo>
                    <a:pt x="2965" y="7133"/>
                  </a:moveTo>
                  <a:lnTo>
                    <a:pt x="2965" y="7502"/>
                  </a:lnTo>
                  <a:lnTo>
                    <a:pt x="2405" y="7502"/>
                  </a:lnTo>
                  <a:lnTo>
                    <a:pt x="2405" y="7478"/>
                  </a:lnTo>
                  <a:cubicBezTo>
                    <a:pt x="2405" y="7359"/>
                    <a:pt x="2405" y="7252"/>
                    <a:pt x="2393" y="7133"/>
                  </a:cubicBezTo>
                  <a:close/>
                  <a:moveTo>
                    <a:pt x="5930" y="7133"/>
                  </a:moveTo>
                  <a:cubicBezTo>
                    <a:pt x="5918" y="7252"/>
                    <a:pt x="5918" y="7359"/>
                    <a:pt x="5918" y="7478"/>
                  </a:cubicBezTo>
                  <a:lnTo>
                    <a:pt x="5918" y="7502"/>
                  </a:lnTo>
                  <a:lnTo>
                    <a:pt x="5370" y="7502"/>
                  </a:lnTo>
                  <a:lnTo>
                    <a:pt x="5370" y="7133"/>
                  </a:lnTo>
                  <a:close/>
                  <a:moveTo>
                    <a:pt x="4168" y="1"/>
                  </a:moveTo>
                  <a:cubicBezTo>
                    <a:pt x="2441" y="1"/>
                    <a:pt x="1036" y="1406"/>
                    <a:pt x="1036" y="3132"/>
                  </a:cubicBezTo>
                  <a:cubicBezTo>
                    <a:pt x="1036" y="3394"/>
                    <a:pt x="1072" y="3668"/>
                    <a:pt x="1143" y="3930"/>
                  </a:cubicBezTo>
                  <a:cubicBezTo>
                    <a:pt x="1084" y="4025"/>
                    <a:pt x="1036" y="4144"/>
                    <a:pt x="1036" y="4275"/>
                  </a:cubicBezTo>
                  <a:cubicBezTo>
                    <a:pt x="1036" y="4561"/>
                    <a:pt x="1250" y="4799"/>
                    <a:pt x="1512" y="4859"/>
                  </a:cubicBezTo>
                  <a:lnTo>
                    <a:pt x="1965" y="6538"/>
                  </a:lnTo>
                  <a:cubicBezTo>
                    <a:pt x="2048" y="6847"/>
                    <a:pt x="2084" y="7157"/>
                    <a:pt x="2084" y="7478"/>
                  </a:cubicBezTo>
                  <a:cubicBezTo>
                    <a:pt x="2084" y="7597"/>
                    <a:pt x="2084" y="7728"/>
                    <a:pt x="2072" y="7847"/>
                  </a:cubicBezTo>
                  <a:lnTo>
                    <a:pt x="2048" y="8050"/>
                  </a:lnTo>
                  <a:lnTo>
                    <a:pt x="798" y="8490"/>
                  </a:lnTo>
                  <a:cubicBezTo>
                    <a:pt x="322" y="8645"/>
                    <a:pt x="0" y="9109"/>
                    <a:pt x="0" y="9633"/>
                  </a:cubicBezTo>
                  <a:lnTo>
                    <a:pt x="0" y="10990"/>
                  </a:lnTo>
                  <a:cubicBezTo>
                    <a:pt x="0" y="11074"/>
                    <a:pt x="72" y="11145"/>
                    <a:pt x="167" y="11145"/>
                  </a:cubicBezTo>
                  <a:cubicBezTo>
                    <a:pt x="250" y="11145"/>
                    <a:pt x="322" y="11074"/>
                    <a:pt x="322" y="10990"/>
                  </a:cubicBezTo>
                  <a:lnTo>
                    <a:pt x="322" y="9633"/>
                  </a:lnTo>
                  <a:cubicBezTo>
                    <a:pt x="322" y="9264"/>
                    <a:pt x="560" y="8919"/>
                    <a:pt x="917" y="8800"/>
                  </a:cubicBezTo>
                  <a:lnTo>
                    <a:pt x="2024" y="8407"/>
                  </a:lnTo>
                  <a:lnTo>
                    <a:pt x="1751" y="10967"/>
                  </a:lnTo>
                  <a:cubicBezTo>
                    <a:pt x="1739" y="11062"/>
                    <a:pt x="1810" y="11133"/>
                    <a:pt x="1905" y="11145"/>
                  </a:cubicBezTo>
                  <a:lnTo>
                    <a:pt x="1917" y="11145"/>
                  </a:lnTo>
                  <a:cubicBezTo>
                    <a:pt x="2012" y="11145"/>
                    <a:pt x="2072" y="11086"/>
                    <a:pt x="2084" y="11002"/>
                  </a:cubicBezTo>
                  <a:lnTo>
                    <a:pt x="2405" y="7895"/>
                  </a:lnTo>
                  <a:lnTo>
                    <a:pt x="2405" y="7847"/>
                  </a:lnTo>
                  <a:lnTo>
                    <a:pt x="2977" y="7847"/>
                  </a:lnTo>
                  <a:lnTo>
                    <a:pt x="2977" y="10990"/>
                  </a:lnTo>
                  <a:cubicBezTo>
                    <a:pt x="2977" y="11074"/>
                    <a:pt x="3048" y="11145"/>
                    <a:pt x="3144" y="11145"/>
                  </a:cubicBezTo>
                  <a:cubicBezTo>
                    <a:pt x="3227" y="11145"/>
                    <a:pt x="3298" y="11074"/>
                    <a:pt x="3298" y="10990"/>
                  </a:cubicBezTo>
                  <a:lnTo>
                    <a:pt x="3298" y="9514"/>
                  </a:lnTo>
                  <a:cubicBezTo>
                    <a:pt x="3572" y="9681"/>
                    <a:pt x="3870" y="9752"/>
                    <a:pt x="4179" y="9752"/>
                  </a:cubicBezTo>
                  <a:cubicBezTo>
                    <a:pt x="4489" y="9752"/>
                    <a:pt x="4787" y="9657"/>
                    <a:pt x="5060" y="9514"/>
                  </a:cubicBezTo>
                  <a:lnTo>
                    <a:pt x="5060" y="10990"/>
                  </a:lnTo>
                  <a:cubicBezTo>
                    <a:pt x="5060" y="11074"/>
                    <a:pt x="5132" y="11145"/>
                    <a:pt x="5227" y="11145"/>
                  </a:cubicBezTo>
                  <a:cubicBezTo>
                    <a:pt x="5311" y="11145"/>
                    <a:pt x="5382" y="11074"/>
                    <a:pt x="5382" y="10990"/>
                  </a:cubicBezTo>
                  <a:lnTo>
                    <a:pt x="5382" y="8728"/>
                  </a:lnTo>
                  <a:cubicBezTo>
                    <a:pt x="5382" y="8633"/>
                    <a:pt x="5311" y="8562"/>
                    <a:pt x="5227" y="8562"/>
                  </a:cubicBezTo>
                  <a:cubicBezTo>
                    <a:pt x="5132" y="8562"/>
                    <a:pt x="5060" y="8633"/>
                    <a:pt x="5060" y="8728"/>
                  </a:cubicBezTo>
                  <a:lnTo>
                    <a:pt x="5060" y="9109"/>
                  </a:lnTo>
                  <a:cubicBezTo>
                    <a:pt x="4810" y="9324"/>
                    <a:pt x="4489" y="9419"/>
                    <a:pt x="4179" y="9419"/>
                  </a:cubicBezTo>
                  <a:cubicBezTo>
                    <a:pt x="3846" y="9419"/>
                    <a:pt x="3548" y="9324"/>
                    <a:pt x="3298" y="9109"/>
                  </a:cubicBezTo>
                  <a:lnTo>
                    <a:pt x="3298" y="6799"/>
                  </a:lnTo>
                  <a:cubicBezTo>
                    <a:pt x="3572" y="6907"/>
                    <a:pt x="3870" y="6966"/>
                    <a:pt x="4179" y="6966"/>
                  </a:cubicBezTo>
                  <a:cubicBezTo>
                    <a:pt x="4489" y="6966"/>
                    <a:pt x="4787" y="6907"/>
                    <a:pt x="5060" y="6799"/>
                  </a:cubicBezTo>
                  <a:lnTo>
                    <a:pt x="5060" y="8026"/>
                  </a:lnTo>
                  <a:cubicBezTo>
                    <a:pt x="5060" y="8109"/>
                    <a:pt x="5132" y="8192"/>
                    <a:pt x="5227" y="8192"/>
                  </a:cubicBezTo>
                  <a:cubicBezTo>
                    <a:pt x="5311" y="8192"/>
                    <a:pt x="5382" y="8109"/>
                    <a:pt x="5382" y="8026"/>
                  </a:cubicBezTo>
                  <a:lnTo>
                    <a:pt x="5382" y="7847"/>
                  </a:lnTo>
                  <a:lnTo>
                    <a:pt x="5953" y="7847"/>
                  </a:lnTo>
                  <a:lnTo>
                    <a:pt x="5953" y="7895"/>
                  </a:lnTo>
                  <a:lnTo>
                    <a:pt x="6275" y="11002"/>
                  </a:lnTo>
                  <a:cubicBezTo>
                    <a:pt x="6287" y="11086"/>
                    <a:pt x="6346" y="11145"/>
                    <a:pt x="6442" y="11145"/>
                  </a:cubicBezTo>
                  <a:lnTo>
                    <a:pt x="6454" y="11145"/>
                  </a:lnTo>
                  <a:cubicBezTo>
                    <a:pt x="6549" y="11133"/>
                    <a:pt x="6608" y="11062"/>
                    <a:pt x="6608" y="10967"/>
                  </a:cubicBezTo>
                  <a:lnTo>
                    <a:pt x="6334" y="8407"/>
                  </a:lnTo>
                  <a:lnTo>
                    <a:pt x="7442" y="8800"/>
                  </a:lnTo>
                  <a:cubicBezTo>
                    <a:pt x="7799" y="8919"/>
                    <a:pt x="8037" y="9264"/>
                    <a:pt x="8037" y="9633"/>
                  </a:cubicBezTo>
                  <a:lnTo>
                    <a:pt x="8037" y="10990"/>
                  </a:lnTo>
                  <a:cubicBezTo>
                    <a:pt x="8037" y="11074"/>
                    <a:pt x="8108" y="11145"/>
                    <a:pt x="8192" y="11145"/>
                  </a:cubicBezTo>
                  <a:cubicBezTo>
                    <a:pt x="8287" y="11145"/>
                    <a:pt x="8359" y="11074"/>
                    <a:pt x="8359" y="10990"/>
                  </a:cubicBezTo>
                  <a:lnTo>
                    <a:pt x="8359" y="9633"/>
                  </a:lnTo>
                  <a:cubicBezTo>
                    <a:pt x="8335" y="9121"/>
                    <a:pt x="8001" y="8669"/>
                    <a:pt x="7525" y="8490"/>
                  </a:cubicBezTo>
                  <a:lnTo>
                    <a:pt x="6275" y="8050"/>
                  </a:lnTo>
                  <a:lnTo>
                    <a:pt x="6263" y="7847"/>
                  </a:lnTo>
                  <a:cubicBezTo>
                    <a:pt x="6251" y="7728"/>
                    <a:pt x="6251" y="7597"/>
                    <a:pt x="6251" y="7478"/>
                  </a:cubicBezTo>
                  <a:cubicBezTo>
                    <a:pt x="6251" y="7157"/>
                    <a:pt x="6299" y="6847"/>
                    <a:pt x="6370" y="6538"/>
                  </a:cubicBezTo>
                  <a:lnTo>
                    <a:pt x="6811" y="4859"/>
                  </a:lnTo>
                  <a:cubicBezTo>
                    <a:pt x="7085" y="4799"/>
                    <a:pt x="7287" y="4561"/>
                    <a:pt x="7287" y="4275"/>
                  </a:cubicBezTo>
                  <a:cubicBezTo>
                    <a:pt x="7287" y="4156"/>
                    <a:pt x="7251" y="4037"/>
                    <a:pt x="7192" y="3930"/>
                  </a:cubicBezTo>
                  <a:cubicBezTo>
                    <a:pt x="7263" y="3680"/>
                    <a:pt x="7287" y="3406"/>
                    <a:pt x="7287" y="3132"/>
                  </a:cubicBezTo>
                  <a:cubicBezTo>
                    <a:pt x="7287" y="1406"/>
                    <a:pt x="5894" y="1"/>
                    <a:pt x="4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7711219" y="3046324"/>
              <a:ext cx="60350" cy="32472"/>
            </a:xfrm>
            <a:custGeom>
              <a:rect b="b" l="l" r="r" t="t"/>
              <a:pathLst>
                <a:path extrusionOk="0" h="1025" w="1905">
                  <a:moveTo>
                    <a:pt x="1536" y="322"/>
                  </a:moveTo>
                  <a:cubicBezTo>
                    <a:pt x="1453" y="536"/>
                    <a:pt x="1238" y="703"/>
                    <a:pt x="953" y="703"/>
                  </a:cubicBezTo>
                  <a:cubicBezTo>
                    <a:pt x="667" y="703"/>
                    <a:pt x="441" y="548"/>
                    <a:pt x="357" y="322"/>
                  </a:cubicBezTo>
                  <a:close/>
                  <a:moveTo>
                    <a:pt x="167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643"/>
                    <a:pt x="429" y="1024"/>
                    <a:pt x="953" y="1024"/>
                  </a:cubicBezTo>
                  <a:cubicBezTo>
                    <a:pt x="1476" y="1024"/>
                    <a:pt x="1905" y="643"/>
                    <a:pt x="1905" y="167"/>
                  </a:cubicBezTo>
                  <a:cubicBezTo>
                    <a:pt x="1905" y="72"/>
                    <a:pt x="1834" y="0"/>
                    <a:pt x="17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6" name="Google Shape;676;p13"/>
          <p:cNvGrpSpPr/>
          <p:nvPr/>
        </p:nvGrpSpPr>
        <p:grpSpPr>
          <a:xfrm>
            <a:off x="6248458" y="2869772"/>
            <a:ext cx="270864" cy="360645"/>
            <a:chOff x="6248458" y="2869772"/>
            <a:chExt cx="270864" cy="360645"/>
          </a:xfrm>
        </p:grpSpPr>
        <p:sp>
          <p:nvSpPr>
            <p:cNvPr id="677" name="Google Shape;677;p13"/>
            <p:cNvSpPr/>
            <p:nvPr/>
          </p:nvSpPr>
          <p:spPr>
            <a:xfrm>
              <a:off x="6345399" y="2995003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6412529" y="2995003"/>
              <a:ext cx="10993" cy="15872"/>
            </a:xfrm>
            <a:custGeom>
              <a:rect b="b" l="l" r="r" t="t"/>
              <a:pathLst>
                <a:path extrusionOk="0" h="501" w="347">
                  <a:moveTo>
                    <a:pt x="167" y="1"/>
                  </a:moveTo>
                  <a:cubicBezTo>
                    <a:pt x="84" y="1"/>
                    <a:pt x="1" y="72"/>
                    <a:pt x="1" y="156"/>
                  </a:cubicBezTo>
                  <a:lnTo>
                    <a:pt x="1" y="334"/>
                  </a:lnTo>
                  <a:cubicBezTo>
                    <a:pt x="1" y="429"/>
                    <a:pt x="84" y="501"/>
                    <a:pt x="167" y="501"/>
                  </a:cubicBezTo>
                  <a:cubicBezTo>
                    <a:pt x="251" y="501"/>
                    <a:pt x="334" y="429"/>
                    <a:pt x="334" y="334"/>
                  </a:cubicBezTo>
                  <a:lnTo>
                    <a:pt x="334" y="156"/>
                  </a:lnTo>
                  <a:cubicBezTo>
                    <a:pt x="346" y="72"/>
                    <a:pt x="275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6248458" y="2869772"/>
              <a:ext cx="270864" cy="360645"/>
            </a:xfrm>
            <a:custGeom>
              <a:rect b="b" l="l" r="r" t="t"/>
              <a:pathLst>
                <a:path extrusionOk="0" h="11384" w="8550">
                  <a:moveTo>
                    <a:pt x="4275" y="513"/>
                  </a:moveTo>
                  <a:cubicBezTo>
                    <a:pt x="5585" y="513"/>
                    <a:pt x="6668" y="1537"/>
                    <a:pt x="6775" y="2823"/>
                  </a:cubicBezTo>
                  <a:cubicBezTo>
                    <a:pt x="6073" y="2608"/>
                    <a:pt x="5204" y="2489"/>
                    <a:pt x="4275" y="2489"/>
                  </a:cubicBezTo>
                  <a:cubicBezTo>
                    <a:pt x="3358" y="2489"/>
                    <a:pt x="2477" y="2608"/>
                    <a:pt x="1775" y="2823"/>
                  </a:cubicBezTo>
                  <a:cubicBezTo>
                    <a:pt x="1882" y="1537"/>
                    <a:pt x="2965" y="513"/>
                    <a:pt x="4275" y="513"/>
                  </a:cubicBezTo>
                  <a:close/>
                  <a:moveTo>
                    <a:pt x="2156" y="3073"/>
                  </a:moveTo>
                  <a:lnTo>
                    <a:pt x="2156" y="3382"/>
                  </a:lnTo>
                  <a:cubicBezTo>
                    <a:pt x="2156" y="3490"/>
                    <a:pt x="2120" y="3573"/>
                    <a:pt x="2060" y="3632"/>
                  </a:cubicBezTo>
                  <a:cubicBezTo>
                    <a:pt x="1977" y="3716"/>
                    <a:pt x="1894" y="3740"/>
                    <a:pt x="1798" y="3740"/>
                  </a:cubicBezTo>
                  <a:lnTo>
                    <a:pt x="1787" y="3740"/>
                  </a:lnTo>
                  <a:lnTo>
                    <a:pt x="1787" y="3168"/>
                  </a:lnTo>
                  <a:lnTo>
                    <a:pt x="1775" y="3168"/>
                  </a:lnTo>
                  <a:cubicBezTo>
                    <a:pt x="1894" y="3132"/>
                    <a:pt x="2025" y="3097"/>
                    <a:pt x="2156" y="3073"/>
                  </a:cubicBezTo>
                  <a:close/>
                  <a:moveTo>
                    <a:pt x="4263" y="2835"/>
                  </a:moveTo>
                  <a:cubicBezTo>
                    <a:pt x="5204" y="2835"/>
                    <a:pt x="6073" y="2954"/>
                    <a:pt x="6763" y="3180"/>
                  </a:cubicBezTo>
                  <a:lnTo>
                    <a:pt x="6763" y="4430"/>
                  </a:lnTo>
                  <a:cubicBezTo>
                    <a:pt x="6692" y="4371"/>
                    <a:pt x="6597" y="4287"/>
                    <a:pt x="6489" y="4204"/>
                  </a:cubicBezTo>
                  <a:cubicBezTo>
                    <a:pt x="6459" y="4178"/>
                    <a:pt x="6421" y="4166"/>
                    <a:pt x="6384" y="4166"/>
                  </a:cubicBezTo>
                  <a:cubicBezTo>
                    <a:pt x="6334" y="4166"/>
                    <a:pt x="6285" y="4187"/>
                    <a:pt x="6251" y="4228"/>
                  </a:cubicBezTo>
                  <a:cubicBezTo>
                    <a:pt x="6192" y="4311"/>
                    <a:pt x="6216" y="4406"/>
                    <a:pt x="6287" y="4466"/>
                  </a:cubicBezTo>
                  <a:cubicBezTo>
                    <a:pt x="6335" y="4502"/>
                    <a:pt x="6370" y="4525"/>
                    <a:pt x="6406" y="4561"/>
                  </a:cubicBezTo>
                  <a:lnTo>
                    <a:pt x="6406" y="4621"/>
                  </a:lnTo>
                  <a:cubicBezTo>
                    <a:pt x="6406" y="5811"/>
                    <a:pt x="5442" y="6764"/>
                    <a:pt x="4251" y="6764"/>
                  </a:cubicBezTo>
                  <a:cubicBezTo>
                    <a:pt x="3060" y="6764"/>
                    <a:pt x="2084" y="5799"/>
                    <a:pt x="2084" y="4609"/>
                  </a:cubicBezTo>
                  <a:cubicBezTo>
                    <a:pt x="2084" y="4513"/>
                    <a:pt x="2013" y="4442"/>
                    <a:pt x="1929" y="4442"/>
                  </a:cubicBezTo>
                  <a:cubicBezTo>
                    <a:pt x="1834" y="4442"/>
                    <a:pt x="1763" y="4513"/>
                    <a:pt x="1763" y="4609"/>
                  </a:cubicBezTo>
                  <a:lnTo>
                    <a:pt x="1763" y="4621"/>
                  </a:lnTo>
                  <a:lnTo>
                    <a:pt x="1656" y="4621"/>
                  </a:lnTo>
                  <a:cubicBezTo>
                    <a:pt x="1584" y="4621"/>
                    <a:pt x="1513" y="4585"/>
                    <a:pt x="1453" y="4525"/>
                  </a:cubicBezTo>
                  <a:cubicBezTo>
                    <a:pt x="1429" y="4490"/>
                    <a:pt x="1417" y="4406"/>
                    <a:pt x="1417" y="4335"/>
                  </a:cubicBezTo>
                  <a:cubicBezTo>
                    <a:pt x="1429" y="4204"/>
                    <a:pt x="1572" y="4085"/>
                    <a:pt x="1715" y="4085"/>
                  </a:cubicBezTo>
                  <a:lnTo>
                    <a:pt x="1775" y="4085"/>
                  </a:lnTo>
                  <a:cubicBezTo>
                    <a:pt x="1965" y="4085"/>
                    <a:pt x="2132" y="4013"/>
                    <a:pt x="2263" y="3871"/>
                  </a:cubicBezTo>
                  <a:cubicBezTo>
                    <a:pt x="2406" y="3740"/>
                    <a:pt x="2477" y="3561"/>
                    <a:pt x="2477" y="3382"/>
                  </a:cubicBezTo>
                  <a:lnTo>
                    <a:pt x="2477" y="3001"/>
                  </a:lnTo>
                  <a:cubicBezTo>
                    <a:pt x="2787" y="2942"/>
                    <a:pt x="3120" y="2894"/>
                    <a:pt x="3453" y="2858"/>
                  </a:cubicBezTo>
                  <a:cubicBezTo>
                    <a:pt x="4251" y="3156"/>
                    <a:pt x="5001" y="3549"/>
                    <a:pt x="5739" y="4049"/>
                  </a:cubicBezTo>
                  <a:cubicBezTo>
                    <a:pt x="5763" y="4073"/>
                    <a:pt x="5799" y="4085"/>
                    <a:pt x="5823" y="4085"/>
                  </a:cubicBezTo>
                  <a:cubicBezTo>
                    <a:pt x="5882" y="4085"/>
                    <a:pt x="5930" y="4049"/>
                    <a:pt x="5954" y="4013"/>
                  </a:cubicBezTo>
                  <a:cubicBezTo>
                    <a:pt x="6013" y="3930"/>
                    <a:pt x="5989" y="3835"/>
                    <a:pt x="5918" y="3775"/>
                  </a:cubicBezTo>
                  <a:cubicBezTo>
                    <a:pt x="5382" y="3394"/>
                    <a:pt x="4823" y="3085"/>
                    <a:pt x="4251" y="2835"/>
                  </a:cubicBezTo>
                  <a:close/>
                  <a:moveTo>
                    <a:pt x="1822" y="4990"/>
                  </a:moveTo>
                  <a:cubicBezTo>
                    <a:pt x="1929" y="5764"/>
                    <a:pt x="2406" y="6418"/>
                    <a:pt x="3037" y="6811"/>
                  </a:cubicBezTo>
                  <a:lnTo>
                    <a:pt x="3037" y="7538"/>
                  </a:lnTo>
                  <a:cubicBezTo>
                    <a:pt x="3037" y="7776"/>
                    <a:pt x="2894" y="7966"/>
                    <a:pt x="2679" y="8062"/>
                  </a:cubicBezTo>
                  <a:lnTo>
                    <a:pt x="1656" y="8383"/>
                  </a:lnTo>
                  <a:lnTo>
                    <a:pt x="1310" y="8157"/>
                  </a:lnTo>
                  <a:lnTo>
                    <a:pt x="1906" y="7419"/>
                  </a:lnTo>
                  <a:cubicBezTo>
                    <a:pt x="1941" y="7371"/>
                    <a:pt x="1953" y="7323"/>
                    <a:pt x="1941" y="7288"/>
                  </a:cubicBezTo>
                  <a:cubicBezTo>
                    <a:pt x="1929" y="7240"/>
                    <a:pt x="1894" y="7192"/>
                    <a:pt x="1846" y="7169"/>
                  </a:cubicBezTo>
                  <a:lnTo>
                    <a:pt x="1286" y="6883"/>
                  </a:lnTo>
                  <a:cubicBezTo>
                    <a:pt x="1656" y="6073"/>
                    <a:pt x="1727" y="5323"/>
                    <a:pt x="1763" y="4990"/>
                  </a:cubicBezTo>
                  <a:close/>
                  <a:moveTo>
                    <a:pt x="6775" y="4847"/>
                  </a:moveTo>
                  <a:lnTo>
                    <a:pt x="6811" y="4871"/>
                  </a:lnTo>
                  <a:cubicBezTo>
                    <a:pt x="6823" y="5121"/>
                    <a:pt x="6882" y="5978"/>
                    <a:pt x="7287" y="6871"/>
                  </a:cubicBezTo>
                  <a:lnTo>
                    <a:pt x="6716" y="7145"/>
                  </a:lnTo>
                  <a:cubicBezTo>
                    <a:pt x="6668" y="7180"/>
                    <a:pt x="6644" y="7204"/>
                    <a:pt x="6632" y="7264"/>
                  </a:cubicBezTo>
                  <a:cubicBezTo>
                    <a:pt x="6609" y="7311"/>
                    <a:pt x="6632" y="7371"/>
                    <a:pt x="6656" y="7407"/>
                  </a:cubicBezTo>
                  <a:lnTo>
                    <a:pt x="7251" y="8145"/>
                  </a:lnTo>
                  <a:lnTo>
                    <a:pt x="6906" y="8383"/>
                  </a:lnTo>
                  <a:lnTo>
                    <a:pt x="5894" y="8026"/>
                  </a:lnTo>
                  <a:cubicBezTo>
                    <a:pt x="5680" y="7954"/>
                    <a:pt x="5537" y="7740"/>
                    <a:pt x="5537" y="7502"/>
                  </a:cubicBezTo>
                  <a:lnTo>
                    <a:pt x="5537" y="6776"/>
                  </a:lnTo>
                  <a:cubicBezTo>
                    <a:pt x="6228" y="6371"/>
                    <a:pt x="6704" y="5680"/>
                    <a:pt x="6775" y="4847"/>
                  </a:cubicBezTo>
                  <a:close/>
                  <a:moveTo>
                    <a:pt x="5192" y="6966"/>
                  </a:moveTo>
                  <a:lnTo>
                    <a:pt x="5192" y="7538"/>
                  </a:lnTo>
                  <a:cubicBezTo>
                    <a:pt x="5192" y="7859"/>
                    <a:pt x="5370" y="8157"/>
                    <a:pt x="5656" y="8312"/>
                  </a:cubicBezTo>
                  <a:cubicBezTo>
                    <a:pt x="5597" y="8478"/>
                    <a:pt x="5525" y="8621"/>
                    <a:pt x="5418" y="8752"/>
                  </a:cubicBezTo>
                  <a:cubicBezTo>
                    <a:pt x="5358" y="8835"/>
                    <a:pt x="5370" y="8931"/>
                    <a:pt x="5454" y="8990"/>
                  </a:cubicBezTo>
                  <a:cubicBezTo>
                    <a:pt x="5477" y="9026"/>
                    <a:pt x="5525" y="9026"/>
                    <a:pt x="5549" y="9026"/>
                  </a:cubicBezTo>
                  <a:cubicBezTo>
                    <a:pt x="5597" y="9026"/>
                    <a:pt x="5656" y="9014"/>
                    <a:pt x="5692" y="8966"/>
                  </a:cubicBezTo>
                  <a:cubicBezTo>
                    <a:pt x="5823" y="8800"/>
                    <a:pt x="5918" y="8621"/>
                    <a:pt x="5989" y="8431"/>
                  </a:cubicBezTo>
                  <a:lnTo>
                    <a:pt x="6347" y="8550"/>
                  </a:lnTo>
                  <a:cubicBezTo>
                    <a:pt x="6013" y="9395"/>
                    <a:pt x="5204" y="9990"/>
                    <a:pt x="4275" y="9990"/>
                  </a:cubicBezTo>
                  <a:cubicBezTo>
                    <a:pt x="3358" y="9990"/>
                    <a:pt x="2537" y="9395"/>
                    <a:pt x="2239" y="8538"/>
                  </a:cubicBezTo>
                  <a:lnTo>
                    <a:pt x="2596" y="8419"/>
                  </a:lnTo>
                  <a:cubicBezTo>
                    <a:pt x="2834" y="9133"/>
                    <a:pt x="3501" y="9621"/>
                    <a:pt x="4275" y="9621"/>
                  </a:cubicBezTo>
                  <a:cubicBezTo>
                    <a:pt x="4525" y="9621"/>
                    <a:pt x="4787" y="9562"/>
                    <a:pt x="5025" y="9455"/>
                  </a:cubicBezTo>
                  <a:cubicBezTo>
                    <a:pt x="5108" y="9407"/>
                    <a:pt x="5144" y="9324"/>
                    <a:pt x="5108" y="9228"/>
                  </a:cubicBezTo>
                  <a:cubicBezTo>
                    <a:pt x="5075" y="9170"/>
                    <a:pt x="5025" y="9136"/>
                    <a:pt x="4965" y="9136"/>
                  </a:cubicBezTo>
                  <a:cubicBezTo>
                    <a:pt x="4939" y="9136"/>
                    <a:pt x="4911" y="9142"/>
                    <a:pt x="4882" y="9157"/>
                  </a:cubicBezTo>
                  <a:cubicBezTo>
                    <a:pt x="4692" y="9252"/>
                    <a:pt x="4501" y="9288"/>
                    <a:pt x="4287" y="9288"/>
                  </a:cubicBezTo>
                  <a:cubicBezTo>
                    <a:pt x="3668" y="9288"/>
                    <a:pt x="3120" y="8895"/>
                    <a:pt x="2918" y="8312"/>
                  </a:cubicBezTo>
                  <a:cubicBezTo>
                    <a:pt x="3203" y="8157"/>
                    <a:pt x="3382" y="7859"/>
                    <a:pt x="3382" y="7538"/>
                  </a:cubicBezTo>
                  <a:lnTo>
                    <a:pt x="3382" y="6966"/>
                  </a:lnTo>
                  <a:cubicBezTo>
                    <a:pt x="3668" y="7073"/>
                    <a:pt x="3965" y="7133"/>
                    <a:pt x="4287" y="7133"/>
                  </a:cubicBezTo>
                  <a:cubicBezTo>
                    <a:pt x="4596" y="7133"/>
                    <a:pt x="4918" y="7073"/>
                    <a:pt x="5192" y="6966"/>
                  </a:cubicBezTo>
                  <a:close/>
                  <a:moveTo>
                    <a:pt x="4096" y="1"/>
                  </a:moveTo>
                  <a:cubicBezTo>
                    <a:pt x="4013" y="1"/>
                    <a:pt x="3930" y="84"/>
                    <a:pt x="3930" y="168"/>
                  </a:cubicBezTo>
                  <a:lnTo>
                    <a:pt x="3930" y="203"/>
                  </a:lnTo>
                  <a:cubicBezTo>
                    <a:pt x="2549" y="358"/>
                    <a:pt x="1477" y="1525"/>
                    <a:pt x="1429" y="2942"/>
                  </a:cubicBezTo>
                  <a:cubicBezTo>
                    <a:pt x="1346" y="2966"/>
                    <a:pt x="1251" y="3013"/>
                    <a:pt x="1167" y="3037"/>
                  </a:cubicBezTo>
                  <a:cubicBezTo>
                    <a:pt x="1072" y="3085"/>
                    <a:pt x="1048" y="3180"/>
                    <a:pt x="1072" y="3263"/>
                  </a:cubicBezTo>
                  <a:cubicBezTo>
                    <a:pt x="1109" y="3336"/>
                    <a:pt x="1173" y="3367"/>
                    <a:pt x="1238" y="3367"/>
                  </a:cubicBezTo>
                  <a:cubicBezTo>
                    <a:pt x="1258" y="3367"/>
                    <a:pt x="1279" y="3364"/>
                    <a:pt x="1298" y="3359"/>
                  </a:cubicBezTo>
                  <a:cubicBezTo>
                    <a:pt x="1346" y="3335"/>
                    <a:pt x="1370" y="3323"/>
                    <a:pt x="1417" y="3299"/>
                  </a:cubicBezTo>
                  <a:lnTo>
                    <a:pt x="1417" y="3799"/>
                  </a:lnTo>
                  <a:cubicBezTo>
                    <a:pt x="1227" y="3894"/>
                    <a:pt x="1096" y="4073"/>
                    <a:pt x="1060" y="4287"/>
                  </a:cubicBezTo>
                  <a:cubicBezTo>
                    <a:pt x="1048" y="4466"/>
                    <a:pt x="1108" y="4633"/>
                    <a:pt x="1215" y="4763"/>
                  </a:cubicBezTo>
                  <a:cubicBezTo>
                    <a:pt x="1275" y="4823"/>
                    <a:pt x="1334" y="4871"/>
                    <a:pt x="1406" y="4918"/>
                  </a:cubicBezTo>
                  <a:cubicBezTo>
                    <a:pt x="1394" y="5216"/>
                    <a:pt x="1298" y="6049"/>
                    <a:pt x="894" y="6871"/>
                  </a:cubicBezTo>
                  <a:cubicBezTo>
                    <a:pt x="858" y="6954"/>
                    <a:pt x="882" y="7049"/>
                    <a:pt x="965" y="7085"/>
                  </a:cubicBezTo>
                  <a:lnTo>
                    <a:pt x="1501" y="7359"/>
                  </a:lnTo>
                  <a:lnTo>
                    <a:pt x="929" y="8085"/>
                  </a:lnTo>
                  <a:cubicBezTo>
                    <a:pt x="894" y="8121"/>
                    <a:pt x="882" y="8181"/>
                    <a:pt x="894" y="8216"/>
                  </a:cubicBezTo>
                  <a:cubicBezTo>
                    <a:pt x="894" y="8264"/>
                    <a:pt x="929" y="8312"/>
                    <a:pt x="965" y="8335"/>
                  </a:cubicBezTo>
                  <a:lnTo>
                    <a:pt x="1251" y="8538"/>
                  </a:lnTo>
                  <a:lnTo>
                    <a:pt x="822" y="8681"/>
                  </a:lnTo>
                  <a:cubicBezTo>
                    <a:pt x="334" y="8859"/>
                    <a:pt x="1" y="9324"/>
                    <a:pt x="1" y="9836"/>
                  </a:cubicBezTo>
                  <a:lnTo>
                    <a:pt x="1" y="11229"/>
                  </a:lnTo>
                  <a:cubicBezTo>
                    <a:pt x="1" y="11312"/>
                    <a:pt x="72" y="11383"/>
                    <a:pt x="167" y="11383"/>
                  </a:cubicBezTo>
                  <a:cubicBezTo>
                    <a:pt x="251" y="11383"/>
                    <a:pt x="334" y="11312"/>
                    <a:pt x="334" y="11229"/>
                  </a:cubicBezTo>
                  <a:lnTo>
                    <a:pt x="334" y="9836"/>
                  </a:lnTo>
                  <a:cubicBezTo>
                    <a:pt x="334" y="9455"/>
                    <a:pt x="572" y="9109"/>
                    <a:pt x="929" y="8990"/>
                  </a:cubicBezTo>
                  <a:lnTo>
                    <a:pt x="1906" y="8645"/>
                  </a:lnTo>
                  <a:cubicBezTo>
                    <a:pt x="2251" y="9645"/>
                    <a:pt x="3191" y="10336"/>
                    <a:pt x="4263" y="10336"/>
                  </a:cubicBezTo>
                  <a:cubicBezTo>
                    <a:pt x="5335" y="10336"/>
                    <a:pt x="6263" y="9645"/>
                    <a:pt x="6609" y="8645"/>
                  </a:cubicBezTo>
                  <a:lnTo>
                    <a:pt x="7597" y="8990"/>
                  </a:lnTo>
                  <a:cubicBezTo>
                    <a:pt x="7954" y="9121"/>
                    <a:pt x="8192" y="9466"/>
                    <a:pt x="8192" y="9836"/>
                  </a:cubicBezTo>
                  <a:lnTo>
                    <a:pt x="8192" y="11229"/>
                  </a:lnTo>
                  <a:cubicBezTo>
                    <a:pt x="8192" y="11312"/>
                    <a:pt x="8264" y="11383"/>
                    <a:pt x="8347" y="11383"/>
                  </a:cubicBezTo>
                  <a:cubicBezTo>
                    <a:pt x="8442" y="11383"/>
                    <a:pt x="8514" y="11312"/>
                    <a:pt x="8514" y="11229"/>
                  </a:cubicBezTo>
                  <a:lnTo>
                    <a:pt x="8514" y="9836"/>
                  </a:lnTo>
                  <a:cubicBezTo>
                    <a:pt x="8549" y="9324"/>
                    <a:pt x="8216" y="8847"/>
                    <a:pt x="7728" y="8681"/>
                  </a:cubicBezTo>
                  <a:lnTo>
                    <a:pt x="7299" y="8538"/>
                  </a:lnTo>
                  <a:lnTo>
                    <a:pt x="7585" y="8335"/>
                  </a:lnTo>
                  <a:cubicBezTo>
                    <a:pt x="7621" y="8312"/>
                    <a:pt x="7644" y="8264"/>
                    <a:pt x="7656" y="8216"/>
                  </a:cubicBezTo>
                  <a:cubicBezTo>
                    <a:pt x="7668" y="8181"/>
                    <a:pt x="7656" y="8133"/>
                    <a:pt x="7621" y="8085"/>
                  </a:cubicBezTo>
                  <a:lnTo>
                    <a:pt x="7037" y="7359"/>
                  </a:lnTo>
                  <a:lnTo>
                    <a:pt x="7573" y="7085"/>
                  </a:lnTo>
                  <a:cubicBezTo>
                    <a:pt x="7668" y="7049"/>
                    <a:pt x="7692" y="6942"/>
                    <a:pt x="7656" y="6871"/>
                  </a:cubicBezTo>
                  <a:cubicBezTo>
                    <a:pt x="7144" y="5859"/>
                    <a:pt x="7132" y="4811"/>
                    <a:pt x="7132" y="4799"/>
                  </a:cubicBezTo>
                  <a:lnTo>
                    <a:pt x="7132" y="3299"/>
                  </a:lnTo>
                  <a:cubicBezTo>
                    <a:pt x="7180" y="3311"/>
                    <a:pt x="7204" y="3323"/>
                    <a:pt x="7251" y="3359"/>
                  </a:cubicBezTo>
                  <a:cubicBezTo>
                    <a:pt x="7275" y="3370"/>
                    <a:pt x="7299" y="3370"/>
                    <a:pt x="7323" y="3370"/>
                  </a:cubicBezTo>
                  <a:cubicBezTo>
                    <a:pt x="7382" y="3370"/>
                    <a:pt x="7442" y="3335"/>
                    <a:pt x="7478" y="3263"/>
                  </a:cubicBezTo>
                  <a:cubicBezTo>
                    <a:pt x="7513" y="3180"/>
                    <a:pt x="7478" y="3085"/>
                    <a:pt x="7382" y="3037"/>
                  </a:cubicBezTo>
                  <a:cubicBezTo>
                    <a:pt x="7299" y="3001"/>
                    <a:pt x="7216" y="2966"/>
                    <a:pt x="7121" y="2942"/>
                  </a:cubicBezTo>
                  <a:cubicBezTo>
                    <a:pt x="7073" y="1525"/>
                    <a:pt x="6001" y="358"/>
                    <a:pt x="4620" y="203"/>
                  </a:cubicBezTo>
                  <a:lnTo>
                    <a:pt x="4620" y="168"/>
                  </a:lnTo>
                  <a:cubicBezTo>
                    <a:pt x="4620" y="84"/>
                    <a:pt x="4537" y="1"/>
                    <a:pt x="44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6339728" y="2977294"/>
              <a:ext cx="21542" cy="10581"/>
            </a:xfrm>
            <a:custGeom>
              <a:rect b="b" l="l" r="r" t="t"/>
              <a:pathLst>
                <a:path extrusionOk="0" h="334" w="68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513" y="334"/>
                  </a:lnTo>
                  <a:cubicBezTo>
                    <a:pt x="608" y="334"/>
                    <a:pt x="680" y="262"/>
                    <a:pt x="680" y="167"/>
                  </a:cubicBezTo>
                  <a:cubicBezTo>
                    <a:pt x="680" y="72"/>
                    <a:pt x="608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6353319" y="3025194"/>
              <a:ext cx="61903" cy="32852"/>
            </a:xfrm>
            <a:custGeom>
              <a:rect b="b" l="l" r="r" t="t"/>
              <a:pathLst>
                <a:path extrusionOk="0" h="1037" w="1954">
                  <a:moveTo>
                    <a:pt x="1560" y="322"/>
                  </a:moveTo>
                  <a:cubicBezTo>
                    <a:pt x="1501" y="560"/>
                    <a:pt x="1251" y="715"/>
                    <a:pt x="965" y="715"/>
                  </a:cubicBezTo>
                  <a:cubicBezTo>
                    <a:pt x="679" y="715"/>
                    <a:pt x="441" y="548"/>
                    <a:pt x="358" y="322"/>
                  </a:cubicBez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655"/>
                    <a:pt x="429" y="1036"/>
                    <a:pt x="965" y="1036"/>
                  </a:cubicBezTo>
                  <a:cubicBezTo>
                    <a:pt x="1501" y="1036"/>
                    <a:pt x="1929" y="631"/>
                    <a:pt x="1929" y="155"/>
                  </a:cubicBezTo>
                  <a:cubicBezTo>
                    <a:pt x="1953" y="72"/>
                    <a:pt x="1870" y="0"/>
                    <a:pt x="1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2" name="Google Shape;682;p13"/>
          <p:cNvGrpSpPr/>
          <p:nvPr/>
        </p:nvGrpSpPr>
        <p:grpSpPr>
          <a:xfrm>
            <a:off x="3075928" y="2445798"/>
            <a:ext cx="363243" cy="300675"/>
            <a:chOff x="3075928" y="2445798"/>
            <a:chExt cx="363243" cy="300675"/>
          </a:xfrm>
        </p:grpSpPr>
        <p:sp>
          <p:nvSpPr>
            <p:cNvPr id="683" name="Google Shape;683;p13"/>
            <p:cNvSpPr/>
            <p:nvPr/>
          </p:nvSpPr>
          <p:spPr>
            <a:xfrm>
              <a:off x="3227168" y="2675542"/>
              <a:ext cx="37002" cy="10581"/>
            </a:xfrm>
            <a:custGeom>
              <a:rect b="b" l="l" r="r" t="t"/>
              <a:pathLst>
                <a:path extrusionOk="0" h="334" w="1168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075928" y="2445798"/>
              <a:ext cx="363243" cy="300675"/>
            </a:xfrm>
            <a:custGeom>
              <a:rect b="b" l="l" r="r" t="t"/>
              <a:pathLst>
                <a:path extrusionOk="0" h="9491" w="11466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141537" y="2565390"/>
              <a:ext cx="37763" cy="37382"/>
            </a:xfrm>
            <a:custGeom>
              <a:rect b="b" l="l" r="r" t="t"/>
              <a:pathLst>
                <a:path extrusionOk="0" h="1180" w="1192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185287" y="2565390"/>
              <a:ext cx="73593" cy="10233"/>
            </a:xfrm>
            <a:custGeom>
              <a:rect b="b" l="l" r="r" t="t"/>
              <a:pathLst>
                <a:path extrusionOk="0" h="323" w="2323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185287" y="2578601"/>
              <a:ext cx="73593" cy="10201"/>
            </a:xfrm>
            <a:custGeom>
              <a:rect b="b" l="l" r="r" t="t"/>
              <a:pathLst>
                <a:path extrusionOk="0" h="322" w="2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185287" y="2591811"/>
              <a:ext cx="73212" cy="10201"/>
            </a:xfrm>
            <a:custGeom>
              <a:rect b="b" l="l" r="r" t="t"/>
              <a:pathLst>
                <a:path extrusionOk="0" h="322" w="2311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3141537" y="2609520"/>
              <a:ext cx="37763" cy="37382"/>
            </a:xfrm>
            <a:custGeom>
              <a:rect b="b" l="l" r="r" t="t"/>
              <a:pathLst>
                <a:path extrusionOk="0" h="1180" w="1192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185287" y="2609520"/>
              <a:ext cx="73212" cy="10613"/>
            </a:xfrm>
            <a:custGeom>
              <a:rect b="b" l="l" r="r" t="t"/>
              <a:pathLst>
                <a:path extrusionOk="0" h="335" w="2311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85287" y="2622731"/>
              <a:ext cx="73212" cy="10581"/>
            </a:xfrm>
            <a:custGeom>
              <a:rect b="b" l="l" r="r" t="t"/>
              <a:pathLst>
                <a:path extrusionOk="0" h="334" w="2311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3185287" y="2636670"/>
              <a:ext cx="73212" cy="10233"/>
            </a:xfrm>
            <a:custGeom>
              <a:rect b="b" l="l" r="r" t="t"/>
              <a:pathLst>
                <a:path extrusionOk="0" h="323" w="2311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330509" y="2471839"/>
              <a:ext cx="82653" cy="82653"/>
            </a:xfrm>
            <a:custGeom>
              <a:rect b="b" l="l" r="r" t="t"/>
              <a:pathLst>
                <a:path extrusionOk="0" h="2609" w="2609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4" name="Google Shape;694;p13"/>
          <p:cNvGrpSpPr/>
          <p:nvPr/>
        </p:nvGrpSpPr>
        <p:grpSpPr>
          <a:xfrm>
            <a:off x="2633105" y="2431859"/>
            <a:ext cx="363243" cy="328585"/>
            <a:chOff x="2633105" y="2431859"/>
            <a:chExt cx="363243" cy="328585"/>
          </a:xfrm>
        </p:grpSpPr>
        <p:sp>
          <p:nvSpPr>
            <p:cNvPr id="695" name="Google Shape;695;p13"/>
            <p:cNvSpPr/>
            <p:nvPr/>
          </p:nvSpPr>
          <p:spPr>
            <a:xfrm>
              <a:off x="2633105" y="2498260"/>
              <a:ext cx="250462" cy="262184"/>
            </a:xfrm>
            <a:custGeom>
              <a:rect b="b" l="l" r="r" t="t"/>
              <a:pathLst>
                <a:path extrusionOk="0" h="8276" w="7906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2772655" y="2680800"/>
              <a:ext cx="38491" cy="10613"/>
            </a:xfrm>
            <a:custGeom>
              <a:rect b="b" l="l" r="r" t="t"/>
              <a:pathLst>
                <a:path extrusionOk="0" h="335" w="1215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2729286" y="2583131"/>
              <a:ext cx="35862" cy="35862"/>
            </a:xfrm>
            <a:custGeom>
              <a:rect b="b" l="l" r="r" t="t"/>
              <a:pathLst>
                <a:path extrusionOk="0" h="1132" w="1132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2774176" y="2583131"/>
              <a:ext cx="35482" cy="35862"/>
            </a:xfrm>
            <a:custGeom>
              <a:rect b="b" l="l" r="r" t="t"/>
              <a:pathLst>
                <a:path extrusionOk="0" h="1132" w="112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2817926" y="2583131"/>
              <a:ext cx="35862" cy="35862"/>
            </a:xfrm>
            <a:custGeom>
              <a:rect b="b" l="l" r="r" t="t"/>
              <a:pathLst>
                <a:path extrusionOk="0" h="1132" w="1132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2653475" y="2431859"/>
              <a:ext cx="342873" cy="275394"/>
            </a:xfrm>
            <a:custGeom>
              <a:rect b="b" l="l" r="r" t="t"/>
              <a:pathLst>
                <a:path extrusionOk="0" h="8693" w="10823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2881286" y="2460529"/>
              <a:ext cx="87532" cy="87912"/>
            </a:xfrm>
            <a:custGeom>
              <a:rect b="b" l="l" r="r" t="t"/>
              <a:pathLst>
                <a:path extrusionOk="0" h="2775" w="2763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2908436" y="2488059"/>
              <a:ext cx="33612" cy="33993"/>
            </a:xfrm>
            <a:custGeom>
              <a:rect b="b" l="l" r="r" t="t"/>
              <a:pathLst>
                <a:path extrusionOk="0" h="1073" w="1061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3" name="Google Shape;703;p13"/>
          <p:cNvGrpSpPr/>
          <p:nvPr/>
        </p:nvGrpSpPr>
        <p:grpSpPr>
          <a:xfrm>
            <a:off x="2189142" y="2421310"/>
            <a:ext cx="365904" cy="350064"/>
            <a:chOff x="2189142" y="2421310"/>
            <a:chExt cx="365904" cy="350064"/>
          </a:xfrm>
        </p:grpSpPr>
        <p:sp>
          <p:nvSpPr>
            <p:cNvPr id="704" name="Google Shape;704;p13"/>
            <p:cNvSpPr/>
            <p:nvPr/>
          </p:nvSpPr>
          <p:spPr>
            <a:xfrm>
              <a:off x="2400384" y="2421310"/>
              <a:ext cx="154662" cy="162613"/>
            </a:xfrm>
            <a:custGeom>
              <a:rect b="b" l="l" r="r" t="t"/>
              <a:pathLst>
                <a:path extrusionOk="0" h="5133" w="4882">
                  <a:moveTo>
                    <a:pt x="2482" y="0"/>
                  </a:moveTo>
                  <a:cubicBezTo>
                    <a:pt x="1731" y="0"/>
                    <a:pt x="996" y="363"/>
                    <a:pt x="548" y="1036"/>
                  </a:cubicBezTo>
                  <a:cubicBezTo>
                    <a:pt x="0" y="1870"/>
                    <a:pt x="24" y="2941"/>
                    <a:pt x="619" y="3727"/>
                  </a:cubicBezTo>
                  <a:lnTo>
                    <a:pt x="560" y="4953"/>
                  </a:lnTo>
                  <a:cubicBezTo>
                    <a:pt x="560" y="5013"/>
                    <a:pt x="595" y="5073"/>
                    <a:pt x="643" y="5096"/>
                  </a:cubicBezTo>
                  <a:cubicBezTo>
                    <a:pt x="667" y="5108"/>
                    <a:pt x="702" y="5132"/>
                    <a:pt x="726" y="5132"/>
                  </a:cubicBezTo>
                  <a:cubicBezTo>
                    <a:pt x="762" y="5132"/>
                    <a:pt x="774" y="5132"/>
                    <a:pt x="798" y="5108"/>
                  </a:cubicBezTo>
                  <a:lnTo>
                    <a:pt x="1905" y="4596"/>
                  </a:lnTo>
                  <a:cubicBezTo>
                    <a:pt x="2090" y="4640"/>
                    <a:pt x="2289" y="4665"/>
                    <a:pt x="2486" y="4665"/>
                  </a:cubicBezTo>
                  <a:cubicBezTo>
                    <a:pt x="2555" y="4665"/>
                    <a:pt x="2623" y="4662"/>
                    <a:pt x="2691" y="4656"/>
                  </a:cubicBezTo>
                  <a:cubicBezTo>
                    <a:pt x="2786" y="4632"/>
                    <a:pt x="2858" y="4561"/>
                    <a:pt x="2846" y="4477"/>
                  </a:cubicBezTo>
                  <a:cubicBezTo>
                    <a:pt x="2824" y="4389"/>
                    <a:pt x="2761" y="4321"/>
                    <a:pt x="2685" y="4321"/>
                  </a:cubicBezTo>
                  <a:cubicBezTo>
                    <a:pt x="2679" y="4321"/>
                    <a:pt x="2673" y="4322"/>
                    <a:pt x="2667" y="4322"/>
                  </a:cubicBezTo>
                  <a:cubicBezTo>
                    <a:pt x="2597" y="4332"/>
                    <a:pt x="2528" y="4336"/>
                    <a:pt x="2461" y="4336"/>
                  </a:cubicBezTo>
                  <a:cubicBezTo>
                    <a:pt x="2277" y="4336"/>
                    <a:pt x="2103" y="4303"/>
                    <a:pt x="1929" y="4251"/>
                  </a:cubicBezTo>
                  <a:cubicBezTo>
                    <a:pt x="1913" y="4240"/>
                    <a:pt x="1897" y="4234"/>
                    <a:pt x="1880" y="4234"/>
                  </a:cubicBezTo>
                  <a:cubicBezTo>
                    <a:pt x="1859" y="4234"/>
                    <a:pt x="1836" y="4243"/>
                    <a:pt x="1810" y="4263"/>
                  </a:cubicBezTo>
                  <a:lnTo>
                    <a:pt x="905" y="4680"/>
                  </a:lnTo>
                  <a:lnTo>
                    <a:pt x="953" y="3680"/>
                  </a:lnTo>
                  <a:cubicBezTo>
                    <a:pt x="953" y="3632"/>
                    <a:pt x="941" y="3608"/>
                    <a:pt x="917" y="3560"/>
                  </a:cubicBezTo>
                  <a:cubicBezTo>
                    <a:pt x="381" y="2882"/>
                    <a:pt x="345" y="1941"/>
                    <a:pt x="833" y="1215"/>
                  </a:cubicBezTo>
                  <a:cubicBezTo>
                    <a:pt x="1218" y="642"/>
                    <a:pt x="1855" y="327"/>
                    <a:pt x="2504" y="327"/>
                  </a:cubicBezTo>
                  <a:cubicBezTo>
                    <a:pt x="2880" y="327"/>
                    <a:pt x="3259" y="433"/>
                    <a:pt x="3596" y="655"/>
                  </a:cubicBezTo>
                  <a:cubicBezTo>
                    <a:pt x="4048" y="953"/>
                    <a:pt x="4346" y="1405"/>
                    <a:pt x="4453" y="1929"/>
                  </a:cubicBezTo>
                  <a:cubicBezTo>
                    <a:pt x="4548" y="2441"/>
                    <a:pt x="4453" y="2989"/>
                    <a:pt x="4155" y="3418"/>
                  </a:cubicBezTo>
                  <a:cubicBezTo>
                    <a:pt x="3941" y="3727"/>
                    <a:pt x="3643" y="3977"/>
                    <a:pt x="3286" y="4132"/>
                  </a:cubicBezTo>
                  <a:cubicBezTo>
                    <a:pt x="3203" y="4156"/>
                    <a:pt x="3167" y="4263"/>
                    <a:pt x="3203" y="4346"/>
                  </a:cubicBezTo>
                  <a:cubicBezTo>
                    <a:pt x="3221" y="4419"/>
                    <a:pt x="3288" y="4450"/>
                    <a:pt x="3356" y="4450"/>
                  </a:cubicBezTo>
                  <a:cubicBezTo>
                    <a:pt x="3376" y="4450"/>
                    <a:pt x="3397" y="4447"/>
                    <a:pt x="3417" y="4442"/>
                  </a:cubicBezTo>
                  <a:cubicBezTo>
                    <a:pt x="3834" y="4263"/>
                    <a:pt x="4179" y="3977"/>
                    <a:pt x="4429" y="3608"/>
                  </a:cubicBezTo>
                  <a:cubicBezTo>
                    <a:pt x="4763" y="3108"/>
                    <a:pt x="4882" y="2477"/>
                    <a:pt x="4763" y="1882"/>
                  </a:cubicBezTo>
                  <a:cubicBezTo>
                    <a:pt x="4643" y="1274"/>
                    <a:pt x="4286" y="751"/>
                    <a:pt x="3774" y="393"/>
                  </a:cubicBezTo>
                  <a:cubicBezTo>
                    <a:pt x="3376" y="128"/>
                    <a:pt x="2926" y="0"/>
                    <a:pt x="24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2292862" y="2724899"/>
              <a:ext cx="168252" cy="46475"/>
            </a:xfrm>
            <a:custGeom>
              <a:rect b="b" l="l" r="r" t="t"/>
              <a:pathLst>
                <a:path extrusionOk="0" h="1467" w="5311">
                  <a:moveTo>
                    <a:pt x="5139" y="1"/>
                  </a:moveTo>
                  <a:cubicBezTo>
                    <a:pt x="5133" y="1"/>
                    <a:pt x="5127" y="1"/>
                    <a:pt x="5120" y="2"/>
                  </a:cubicBezTo>
                  <a:cubicBezTo>
                    <a:pt x="5025" y="26"/>
                    <a:pt x="4954" y="97"/>
                    <a:pt x="4966" y="193"/>
                  </a:cubicBezTo>
                  <a:cubicBezTo>
                    <a:pt x="4966" y="264"/>
                    <a:pt x="4989" y="323"/>
                    <a:pt x="4989" y="395"/>
                  </a:cubicBezTo>
                  <a:lnTo>
                    <a:pt x="4989" y="1145"/>
                  </a:lnTo>
                  <a:lnTo>
                    <a:pt x="167" y="1145"/>
                  </a:lnTo>
                  <a:cubicBezTo>
                    <a:pt x="72" y="1145"/>
                    <a:pt x="1" y="1216"/>
                    <a:pt x="1" y="1300"/>
                  </a:cubicBezTo>
                  <a:cubicBezTo>
                    <a:pt x="1" y="1395"/>
                    <a:pt x="72" y="1466"/>
                    <a:pt x="167" y="1466"/>
                  </a:cubicBezTo>
                  <a:lnTo>
                    <a:pt x="5144" y="1466"/>
                  </a:lnTo>
                  <a:cubicBezTo>
                    <a:pt x="5239" y="1466"/>
                    <a:pt x="5311" y="1395"/>
                    <a:pt x="5311" y="1300"/>
                  </a:cubicBezTo>
                  <a:lnTo>
                    <a:pt x="5311" y="395"/>
                  </a:lnTo>
                  <a:cubicBezTo>
                    <a:pt x="5311" y="323"/>
                    <a:pt x="5311" y="252"/>
                    <a:pt x="5299" y="157"/>
                  </a:cubicBezTo>
                  <a:cubicBezTo>
                    <a:pt x="5288" y="69"/>
                    <a:pt x="5216" y="1"/>
                    <a:pt x="51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2189142" y="2460149"/>
              <a:ext cx="266714" cy="310844"/>
            </a:xfrm>
            <a:custGeom>
              <a:rect b="b" l="l" r="r" t="t"/>
              <a:pathLst>
                <a:path extrusionOk="0" h="9812" w="8419">
                  <a:moveTo>
                    <a:pt x="3525" y="787"/>
                  </a:moveTo>
                  <a:lnTo>
                    <a:pt x="3525" y="787"/>
                  </a:lnTo>
                  <a:cubicBezTo>
                    <a:pt x="3322" y="1382"/>
                    <a:pt x="2977" y="1703"/>
                    <a:pt x="2751" y="1834"/>
                  </a:cubicBezTo>
                  <a:cubicBezTo>
                    <a:pt x="2787" y="1358"/>
                    <a:pt x="3096" y="941"/>
                    <a:pt x="3525" y="787"/>
                  </a:cubicBezTo>
                  <a:close/>
                  <a:moveTo>
                    <a:pt x="4692" y="715"/>
                  </a:moveTo>
                  <a:cubicBezTo>
                    <a:pt x="5323" y="715"/>
                    <a:pt x="5846" y="1239"/>
                    <a:pt x="5846" y="1870"/>
                  </a:cubicBezTo>
                  <a:lnTo>
                    <a:pt x="5846" y="2608"/>
                  </a:lnTo>
                  <a:cubicBezTo>
                    <a:pt x="5168" y="2561"/>
                    <a:pt x="4644" y="2215"/>
                    <a:pt x="4299" y="1596"/>
                  </a:cubicBezTo>
                  <a:cubicBezTo>
                    <a:pt x="4108" y="1251"/>
                    <a:pt x="4013" y="906"/>
                    <a:pt x="3977" y="715"/>
                  </a:cubicBezTo>
                  <a:close/>
                  <a:moveTo>
                    <a:pt x="2048" y="2454"/>
                  </a:moveTo>
                  <a:lnTo>
                    <a:pt x="2048" y="3525"/>
                  </a:lnTo>
                  <a:cubicBezTo>
                    <a:pt x="1858" y="3454"/>
                    <a:pt x="1715" y="3275"/>
                    <a:pt x="1715" y="3049"/>
                  </a:cubicBezTo>
                  <a:lnTo>
                    <a:pt x="1715" y="2930"/>
                  </a:lnTo>
                  <a:cubicBezTo>
                    <a:pt x="1715" y="2704"/>
                    <a:pt x="1846" y="2525"/>
                    <a:pt x="2048" y="2454"/>
                  </a:cubicBezTo>
                  <a:close/>
                  <a:moveTo>
                    <a:pt x="6549" y="2454"/>
                  </a:moveTo>
                  <a:cubicBezTo>
                    <a:pt x="6739" y="2537"/>
                    <a:pt x="6894" y="2715"/>
                    <a:pt x="6894" y="2930"/>
                  </a:cubicBezTo>
                  <a:lnTo>
                    <a:pt x="6894" y="3049"/>
                  </a:lnTo>
                  <a:cubicBezTo>
                    <a:pt x="6894" y="3275"/>
                    <a:pt x="6751" y="3454"/>
                    <a:pt x="6549" y="3525"/>
                  </a:cubicBezTo>
                  <a:lnTo>
                    <a:pt x="6549" y="2454"/>
                  </a:lnTo>
                  <a:close/>
                  <a:moveTo>
                    <a:pt x="3739" y="1168"/>
                  </a:moveTo>
                  <a:cubicBezTo>
                    <a:pt x="3799" y="1346"/>
                    <a:pt x="3870" y="1549"/>
                    <a:pt x="3989" y="1763"/>
                  </a:cubicBezTo>
                  <a:cubicBezTo>
                    <a:pt x="4394" y="2489"/>
                    <a:pt x="5025" y="2906"/>
                    <a:pt x="5835" y="2954"/>
                  </a:cubicBezTo>
                  <a:lnTo>
                    <a:pt x="5835" y="3251"/>
                  </a:lnTo>
                  <a:cubicBezTo>
                    <a:pt x="5846" y="3894"/>
                    <a:pt x="5501" y="4489"/>
                    <a:pt x="4942" y="4835"/>
                  </a:cubicBezTo>
                  <a:lnTo>
                    <a:pt x="4692" y="4990"/>
                  </a:lnTo>
                  <a:cubicBezTo>
                    <a:pt x="4573" y="5055"/>
                    <a:pt x="4439" y="5088"/>
                    <a:pt x="4305" y="5088"/>
                  </a:cubicBezTo>
                  <a:cubicBezTo>
                    <a:pt x="4171" y="5088"/>
                    <a:pt x="4037" y="5055"/>
                    <a:pt x="3918" y="4990"/>
                  </a:cubicBezTo>
                  <a:lnTo>
                    <a:pt x="3656" y="4835"/>
                  </a:lnTo>
                  <a:cubicBezTo>
                    <a:pt x="3096" y="4513"/>
                    <a:pt x="2751" y="3906"/>
                    <a:pt x="2751" y="3251"/>
                  </a:cubicBezTo>
                  <a:lnTo>
                    <a:pt x="2751" y="2215"/>
                  </a:lnTo>
                  <a:cubicBezTo>
                    <a:pt x="2965" y="2108"/>
                    <a:pt x="3418" y="1834"/>
                    <a:pt x="3739" y="1168"/>
                  </a:cubicBezTo>
                  <a:close/>
                  <a:moveTo>
                    <a:pt x="4942" y="5228"/>
                  </a:moveTo>
                  <a:lnTo>
                    <a:pt x="4942" y="5656"/>
                  </a:lnTo>
                  <a:cubicBezTo>
                    <a:pt x="4894" y="5656"/>
                    <a:pt x="4834" y="5668"/>
                    <a:pt x="4787" y="5668"/>
                  </a:cubicBezTo>
                  <a:cubicBezTo>
                    <a:pt x="4751" y="5549"/>
                    <a:pt x="4668" y="5454"/>
                    <a:pt x="4573" y="5382"/>
                  </a:cubicBezTo>
                  <a:cubicBezTo>
                    <a:pt x="4668" y="5359"/>
                    <a:pt x="4763" y="5335"/>
                    <a:pt x="4846" y="5275"/>
                  </a:cubicBezTo>
                  <a:lnTo>
                    <a:pt x="4942" y="5228"/>
                  </a:lnTo>
                  <a:close/>
                  <a:moveTo>
                    <a:pt x="4299" y="5656"/>
                  </a:moveTo>
                  <a:cubicBezTo>
                    <a:pt x="4406" y="5656"/>
                    <a:pt x="4477" y="5728"/>
                    <a:pt x="4477" y="5835"/>
                  </a:cubicBezTo>
                  <a:cubicBezTo>
                    <a:pt x="4477" y="5942"/>
                    <a:pt x="4406" y="6013"/>
                    <a:pt x="4299" y="6013"/>
                  </a:cubicBezTo>
                  <a:cubicBezTo>
                    <a:pt x="4215" y="6013"/>
                    <a:pt x="4120" y="5930"/>
                    <a:pt x="4120" y="5835"/>
                  </a:cubicBezTo>
                  <a:cubicBezTo>
                    <a:pt x="4120" y="5728"/>
                    <a:pt x="4192" y="5656"/>
                    <a:pt x="4299" y="5656"/>
                  </a:cubicBezTo>
                  <a:close/>
                  <a:moveTo>
                    <a:pt x="3656" y="5228"/>
                  </a:moveTo>
                  <a:lnTo>
                    <a:pt x="3751" y="5263"/>
                  </a:lnTo>
                  <a:cubicBezTo>
                    <a:pt x="3834" y="5323"/>
                    <a:pt x="3941" y="5359"/>
                    <a:pt x="4037" y="5382"/>
                  </a:cubicBezTo>
                  <a:cubicBezTo>
                    <a:pt x="3882" y="5478"/>
                    <a:pt x="3775" y="5644"/>
                    <a:pt x="3775" y="5835"/>
                  </a:cubicBezTo>
                  <a:cubicBezTo>
                    <a:pt x="3775" y="6121"/>
                    <a:pt x="4013" y="6359"/>
                    <a:pt x="4299" y="6359"/>
                  </a:cubicBezTo>
                  <a:cubicBezTo>
                    <a:pt x="4525" y="6359"/>
                    <a:pt x="4715" y="6204"/>
                    <a:pt x="4787" y="6013"/>
                  </a:cubicBezTo>
                  <a:cubicBezTo>
                    <a:pt x="4834" y="6013"/>
                    <a:pt x="4894" y="6013"/>
                    <a:pt x="4942" y="6002"/>
                  </a:cubicBezTo>
                  <a:lnTo>
                    <a:pt x="4942" y="6073"/>
                  </a:lnTo>
                  <a:lnTo>
                    <a:pt x="4299" y="6514"/>
                  </a:lnTo>
                  <a:lnTo>
                    <a:pt x="3656" y="6061"/>
                  </a:lnTo>
                  <a:lnTo>
                    <a:pt x="3656" y="5228"/>
                  </a:lnTo>
                  <a:close/>
                  <a:moveTo>
                    <a:pt x="3656" y="6466"/>
                  </a:moveTo>
                  <a:lnTo>
                    <a:pt x="4049" y="6740"/>
                  </a:lnTo>
                  <a:lnTo>
                    <a:pt x="3656" y="7204"/>
                  </a:lnTo>
                  <a:lnTo>
                    <a:pt x="3656" y="6549"/>
                  </a:lnTo>
                  <a:lnTo>
                    <a:pt x="3656" y="6466"/>
                  </a:lnTo>
                  <a:close/>
                  <a:moveTo>
                    <a:pt x="4942" y="6466"/>
                  </a:moveTo>
                  <a:lnTo>
                    <a:pt x="4942" y="6549"/>
                  </a:lnTo>
                  <a:lnTo>
                    <a:pt x="4942" y="7204"/>
                  </a:lnTo>
                  <a:lnTo>
                    <a:pt x="4549" y="6740"/>
                  </a:lnTo>
                  <a:lnTo>
                    <a:pt x="4942" y="6466"/>
                  </a:lnTo>
                  <a:close/>
                  <a:moveTo>
                    <a:pt x="3858" y="1"/>
                  </a:moveTo>
                  <a:cubicBezTo>
                    <a:pt x="2858" y="1"/>
                    <a:pt x="2048" y="799"/>
                    <a:pt x="2048" y="1799"/>
                  </a:cubicBezTo>
                  <a:lnTo>
                    <a:pt x="2048" y="2096"/>
                  </a:lnTo>
                  <a:cubicBezTo>
                    <a:pt x="1667" y="2168"/>
                    <a:pt x="1382" y="2513"/>
                    <a:pt x="1382" y="2918"/>
                  </a:cubicBezTo>
                  <a:lnTo>
                    <a:pt x="1382" y="3037"/>
                  </a:lnTo>
                  <a:cubicBezTo>
                    <a:pt x="1382" y="3501"/>
                    <a:pt x="1751" y="3870"/>
                    <a:pt x="2215" y="3870"/>
                  </a:cubicBezTo>
                  <a:cubicBezTo>
                    <a:pt x="2310" y="3870"/>
                    <a:pt x="2382" y="3799"/>
                    <a:pt x="2382" y="3704"/>
                  </a:cubicBezTo>
                  <a:lnTo>
                    <a:pt x="2382" y="2251"/>
                  </a:lnTo>
                  <a:lnTo>
                    <a:pt x="2382" y="1799"/>
                  </a:lnTo>
                  <a:cubicBezTo>
                    <a:pt x="2382" y="1001"/>
                    <a:pt x="3037" y="346"/>
                    <a:pt x="3834" y="346"/>
                  </a:cubicBezTo>
                  <a:lnTo>
                    <a:pt x="4727" y="346"/>
                  </a:lnTo>
                  <a:cubicBezTo>
                    <a:pt x="5537" y="346"/>
                    <a:pt x="6192" y="1001"/>
                    <a:pt x="6192" y="1799"/>
                  </a:cubicBezTo>
                  <a:lnTo>
                    <a:pt x="6192" y="2251"/>
                  </a:lnTo>
                  <a:lnTo>
                    <a:pt x="6192" y="4180"/>
                  </a:lnTo>
                  <a:cubicBezTo>
                    <a:pt x="6192" y="4811"/>
                    <a:pt x="5799" y="5335"/>
                    <a:pt x="5251" y="5549"/>
                  </a:cubicBezTo>
                  <a:lnTo>
                    <a:pt x="5251" y="5001"/>
                  </a:lnTo>
                  <a:cubicBezTo>
                    <a:pt x="5823" y="4597"/>
                    <a:pt x="6156" y="3930"/>
                    <a:pt x="6156" y="3227"/>
                  </a:cubicBezTo>
                  <a:lnTo>
                    <a:pt x="6156" y="1870"/>
                  </a:lnTo>
                  <a:cubicBezTo>
                    <a:pt x="6156" y="1037"/>
                    <a:pt x="5489" y="370"/>
                    <a:pt x="4656" y="370"/>
                  </a:cubicBezTo>
                  <a:lnTo>
                    <a:pt x="3894" y="370"/>
                  </a:lnTo>
                  <a:cubicBezTo>
                    <a:pt x="3834" y="370"/>
                    <a:pt x="3775" y="370"/>
                    <a:pt x="3715" y="382"/>
                  </a:cubicBezTo>
                  <a:cubicBezTo>
                    <a:pt x="2965" y="477"/>
                    <a:pt x="2394" y="1120"/>
                    <a:pt x="2394" y="1870"/>
                  </a:cubicBezTo>
                  <a:lnTo>
                    <a:pt x="2394" y="2084"/>
                  </a:lnTo>
                  <a:lnTo>
                    <a:pt x="2394" y="3227"/>
                  </a:lnTo>
                  <a:cubicBezTo>
                    <a:pt x="2394" y="3930"/>
                    <a:pt x="2739" y="4585"/>
                    <a:pt x="3299" y="5001"/>
                  </a:cubicBezTo>
                  <a:lnTo>
                    <a:pt x="3299" y="6013"/>
                  </a:lnTo>
                  <a:lnTo>
                    <a:pt x="1596" y="6561"/>
                  </a:lnTo>
                  <a:cubicBezTo>
                    <a:pt x="643" y="6859"/>
                    <a:pt x="1" y="7740"/>
                    <a:pt x="1" y="8740"/>
                  </a:cubicBezTo>
                  <a:lnTo>
                    <a:pt x="1" y="9645"/>
                  </a:lnTo>
                  <a:cubicBezTo>
                    <a:pt x="1" y="9740"/>
                    <a:pt x="72" y="9812"/>
                    <a:pt x="167" y="9812"/>
                  </a:cubicBezTo>
                  <a:lnTo>
                    <a:pt x="2739" y="9812"/>
                  </a:lnTo>
                  <a:cubicBezTo>
                    <a:pt x="2822" y="9812"/>
                    <a:pt x="2906" y="9740"/>
                    <a:pt x="2906" y="9645"/>
                  </a:cubicBezTo>
                  <a:cubicBezTo>
                    <a:pt x="2906" y="9550"/>
                    <a:pt x="2822" y="9478"/>
                    <a:pt x="2739" y="9478"/>
                  </a:cubicBezTo>
                  <a:lnTo>
                    <a:pt x="322" y="9478"/>
                  </a:lnTo>
                  <a:lnTo>
                    <a:pt x="322" y="8740"/>
                  </a:lnTo>
                  <a:cubicBezTo>
                    <a:pt x="322" y="7883"/>
                    <a:pt x="882" y="7133"/>
                    <a:pt x="1679" y="6871"/>
                  </a:cubicBezTo>
                  <a:lnTo>
                    <a:pt x="3287" y="6359"/>
                  </a:lnTo>
                  <a:lnTo>
                    <a:pt x="3287" y="6537"/>
                  </a:lnTo>
                  <a:lnTo>
                    <a:pt x="3287" y="7657"/>
                  </a:lnTo>
                  <a:cubicBezTo>
                    <a:pt x="3287" y="7728"/>
                    <a:pt x="3334" y="7788"/>
                    <a:pt x="3394" y="7811"/>
                  </a:cubicBezTo>
                  <a:cubicBezTo>
                    <a:pt x="3406" y="7811"/>
                    <a:pt x="3441" y="7835"/>
                    <a:pt x="3453" y="7835"/>
                  </a:cubicBezTo>
                  <a:cubicBezTo>
                    <a:pt x="3501" y="7835"/>
                    <a:pt x="3537" y="7811"/>
                    <a:pt x="3584" y="7776"/>
                  </a:cubicBezTo>
                  <a:lnTo>
                    <a:pt x="4275" y="6966"/>
                  </a:lnTo>
                  <a:lnTo>
                    <a:pt x="4954" y="7776"/>
                  </a:lnTo>
                  <a:cubicBezTo>
                    <a:pt x="4989" y="7811"/>
                    <a:pt x="5025" y="7835"/>
                    <a:pt x="5084" y="7835"/>
                  </a:cubicBezTo>
                  <a:cubicBezTo>
                    <a:pt x="5108" y="7835"/>
                    <a:pt x="5132" y="7835"/>
                    <a:pt x="5144" y="7811"/>
                  </a:cubicBezTo>
                  <a:cubicBezTo>
                    <a:pt x="5204" y="7788"/>
                    <a:pt x="5251" y="7728"/>
                    <a:pt x="5251" y="7657"/>
                  </a:cubicBezTo>
                  <a:lnTo>
                    <a:pt x="5251" y="6359"/>
                  </a:lnTo>
                  <a:lnTo>
                    <a:pt x="6859" y="6871"/>
                  </a:lnTo>
                  <a:cubicBezTo>
                    <a:pt x="7382" y="7037"/>
                    <a:pt x="7811" y="7430"/>
                    <a:pt x="8037" y="7918"/>
                  </a:cubicBezTo>
                  <a:cubicBezTo>
                    <a:pt x="8074" y="7991"/>
                    <a:pt x="8131" y="8022"/>
                    <a:pt x="8198" y="8022"/>
                  </a:cubicBezTo>
                  <a:cubicBezTo>
                    <a:pt x="8219" y="8022"/>
                    <a:pt x="8241" y="8019"/>
                    <a:pt x="8263" y="8014"/>
                  </a:cubicBezTo>
                  <a:cubicBezTo>
                    <a:pt x="8383" y="7990"/>
                    <a:pt x="8418" y="7895"/>
                    <a:pt x="8383" y="7799"/>
                  </a:cubicBezTo>
                  <a:cubicBezTo>
                    <a:pt x="8109" y="7216"/>
                    <a:pt x="7609" y="6775"/>
                    <a:pt x="6989" y="6561"/>
                  </a:cubicBezTo>
                  <a:lnTo>
                    <a:pt x="5287" y="6013"/>
                  </a:lnTo>
                  <a:lnTo>
                    <a:pt x="5287" y="5906"/>
                  </a:lnTo>
                  <a:cubicBezTo>
                    <a:pt x="6013" y="5680"/>
                    <a:pt x="6549" y="5001"/>
                    <a:pt x="6549" y="4180"/>
                  </a:cubicBezTo>
                  <a:lnTo>
                    <a:pt x="6549" y="3858"/>
                  </a:lnTo>
                  <a:cubicBezTo>
                    <a:pt x="6930" y="3775"/>
                    <a:pt x="7216" y="3442"/>
                    <a:pt x="7216" y="3037"/>
                  </a:cubicBezTo>
                  <a:lnTo>
                    <a:pt x="7216" y="2918"/>
                  </a:lnTo>
                  <a:cubicBezTo>
                    <a:pt x="7216" y="2513"/>
                    <a:pt x="6930" y="2168"/>
                    <a:pt x="6549" y="2096"/>
                  </a:cubicBezTo>
                  <a:lnTo>
                    <a:pt x="6549" y="1799"/>
                  </a:lnTo>
                  <a:cubicBezTo>
                    <a:pt x="6549" y="799"/>
                    <a:pt x="5739" y="1"/>
                    <a:pt x="47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2320012" y="2699682"/>
              <a:ext cx="10993" cy="11341"/>
            </a:xfrm>
            <a:custGeom>
              <a:rect b="b" l="l" r="r" t="t"/>
              <a:pathLst>
                <a:path extrusionOk="0" h="358" w="347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7"/>
                    <a:pt x="168" y="357"/>
                  </a:cubicBezTo>
                  <a:cubicBezTo>
                    <a:pt x="263" y="357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320012" y="2718151"/>
              <a:ext cx="10993" cy="11341"/>
            </a:xfrm>
            <a:custGeom>
              <a:rect b="b" l="l" r="r" t="t"/>
              <a:pathLst>
                <a:path extrusionOk="0" h="358" w="347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8"/>
                    <a:pt x="168" y="358"/>
                  </a:cubicBezTo>
                  <a:cubicBezTo>
                    <a:pt x="263" y="358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2364522" y="2716662"/>
              <a:ext cx="63804" cy="30571"/>
            </a:xfrm>
            <a:custGeom>
              <a:rect b="b" l="l" r="r" t="t"/>
              <a:pathLst>
                <a:path extrusionOk="0" h="965" w="2014">
                  <a:moveTo>
                    <a:pt x="1596" y="322"/>
                  </a:moveTo>
                  <a:cubicBezTo>
                    <a:pt x="1632" y="322"/>
                    <a:pt x="1668" y="357"/>
                    <a:pt x="1668" y="405"/>
                  </a:cubicBezTo>
                  <a:lnTo>
                    <a:pt x="1668" y="560"/>
                  </a:lnTo>
                  <a:cubicBezTo>
                    <a:pt x="1668" y="607"/>
                    <a:pt x="1632" y="643"/>
                    <a:pt x="1596" y="643"/>
                  </a:cubicBezTo>
                  <a:lnTo>
                    <a:pt x="382" y="643"/>
                  </a:lnTo>
                  <a:cubicBezTo>
                    <a:pt x="346" y="643"/>
                    <a:pt x="310" y="607"/>
                    <a:pt x="310" y="560"/>
                  </a:cubicBezTo>
                  <a:lnTo>
                    <a:pt x="310" y="405"/>
                  </a:lnTo>
                  <a:cubicBezTo>
                    <a:pt x="310" y="357"/>
                    <a:pt x="346" y="322"/>
                    <a:pt x="382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405"/>
                  </a:cubicBezTo>
                  <a:lnTo>
                    <a:pt x="1" y="572"/>
                  </a:lnTo>
                  <a:cubicBezTo>
                    <a:pt x="1" y="786"/>
                    <a:pt x="180" y="964"/>
                    <a:pt x="406" y="964"/>
                  </a:cubicBezTo>
                  <a:lnTo>
                    <a:pt x="1608" y="964"/>
                  </a:lnTo>
                  <a:cubicBezTo>
                    <a:pt x="1834" y="964"/>
                    <a:pt x="2013" y="786"/>
                    <a:pt x="2013" y="572"/>
                  </a:cubicBezTo>
                  <a:lnTo>
                    <a:pt x="2013" y="405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2437323" y="2454510"/>
              <a:ext cx="82273" cy="83002"/>
            </a:xfrm>
            <a:custGeom>
              <a:rect b="b" l="l" r="r" t="t"/>
              <a:pathLst>
                <a:path extrusionOk="0" h="2620" w="2597">
                  <a:moveTo>
                    <a:pt x="1299" y="655"/>
                  </a:moveTo>
                  <a:cubicBezTo>
                    <a:pt x="1656" y="655"/>
                    <a:pt x="1942" y="953"/>
                    <a:pt x="1942" y="1310"/>
                  </a:cubicBezTo>
                  <a:cubicBezTo>
                    <a:pt x="1930" y="1667"/>
                    <a:pt x="1644" y="1965"/>
                    <a:pt x="1299" y="1965"/>
                  </a:cubicBezTo>
                  <a:cubicBezTo>
                    <a:pt x="941" y="1965"/>
                    <a:pt x="668" y="1667"/>
                    <a:pt x="668" y="1310"/>
                  </a:cubicBezTo>
                  <a:cubicBezTo>
                    <a:pt x="668" y="953"/>
                    <a:pt x="941" y="655"/>
                    <a:pt x="1299" y="655"/>
                  </a:cubicBezTo>
                  <a:close/>
                  <a:moveTo>
                    <a:pt x="1299" y="0"/>
                  </a:moveTo>
                  <a:cubicBezTo>
                    <a:pt x="1215" y="0"/>
                    <a:pt x="1132" y="72"/>
                    <a:pt x="1132" y="167"/>
                  </a:cubicBezTo>
                  <a:lnTo>
                    <a:pt x="1132" y="346"/>
                  </a:lnTo>
                  <a:cubicBezTo>
                    <a:pt x="989" y="369"/>
                    <a:pt x="858" y="429"/>
                    <a:pt x="751" y="500"/>
                  </a:cubicBezTo>
                  <a:lnTo>
                    <a:pt x="620" y="369"/>
                  </a:lnTo>
                  <a:cubicBezTo>
                    <a:pt x="590" y="340"/>
                    <a:pt x="546" y="325"/>
                    <a:pt x="501" y="325"/>
                  </a:cubicBezTo>
                  <a:cubicBezTo>
                    <a:pt x="456" y="325"/>
                    <a:pt x="412" y="340"/>
                    <a:pt x="382" y="369"/>
                  </a:cubicBezTo>
                  <a:cubicBezTo>
                    <a:pt x="322" y="429"/>
                    <a:pt x="322" y="548"/>
                    <a:pt x="382" y="607"/>
                  </a:cubicBezTo>
                  <a:lnTo>
                    <a:pt x="513" y="750"/>
                  </a:lnTo>
                  <a:cubicBezTo>
                    <a:pt x="441" y="857"/>
                    <a:pt x="382" y="1000"/>
                    <a:pt x="346" y="1143"/>
                  </a:cubicBezTo>
                  <a:lnTo>
                    <a:pt x="168" y="1143"/>
                  </a:lnTo>
                  <a:cubicBezTo>
                    <a:pt x="84" y="1143"/>
                    <a:pt x="1" y="1227"/>
                    <a:pt x="1" y="1310"/>
                  </a:cubicBezTo>
                  <a:cubicBezTo>
                    <a:pt x="1" y="1405"/>
                    <a:pt x="84" y="1477"/>
                    <a:pt x="168" y="1477"/>
                  </a:cubicBezTo>
                  <a:lnTo>
                    <a:pt x="346" y="1477"/>
                  </a:lnTo>
                  <a:cubicBezTo>
                    <a:pt x="382" y="1619"/>
                    <a:pt x="441" y="1762"/>
                    <a:pt x="513" y="1881"/>
                  </a:cubicBezTo>
                  <a:lnTo>
                    <a:pt x="382" y="2012"/>
                  </a:lnTo>
                  <a:cubicBezTo>
                    <a:pt x="322" y="2072"/>
                    <a:pt x="322" y="2191"/>
                    <a:pt x="382" y="2251"/>
                  </a:cubicBezTo>
                  <a:cubicBezTo>
                    <a:pt x="406" y="2274"/>
                    <a:pt x="453" y="2298"/>
                    <a:pt x="501" y="2298"/>
                  </a:cubicBezTo>
                  <a:cubicBezTo>
                    <a:pt x="537" y="2298"/>
                    <a:pt x="584" y="2274"/>
                    <a:pt x="620" y="2251"/>
                  </a:cubicBezTo>
                  <a:lnTo>
                    <a:pt x="751" y="2120"/>
                  </a:lnTo>
                  <a:cubicBezTo>
                    <a:pt x="870" y="2191"/>
                    <a:pt x="1001" y="2251"/>
                    <a:pt x="1132" y="2274"/>
                  </a:cubicBezTo>
                  <a:lnTo>
                    <a:pt x="1132" y="2453"/>
                  </a:lnTo>
                  <a:cubicBezTo>
                    <a:pt x="1132" y="2548"/>
                    <a:pt x="1215" y="2620"/>
                    <a:pt x="1299" y="2620"/>
                  </a:cubicBezTo>
                  <a:cubicBezTo>
                    <a:pt x="1394" y="2620"/>
                    <a:pt x="1465" y="2548"/>
                    <a:pt x="1465" y="2453"/>
                  </a:cubicBezTo>
                  <a:lnTo>
                    <a:pt x="1465" y="2274"/>
                  </a:lnTo>
                  <a:cubicBezTo>
                    <a:pt x="1608" y="2251"/>
                    <a:pt x="1751" y="2191"/>
                    <a:pt x="1846" y="2120"/>
                  </a:cubicBezTo>
                  <a:lnTo>
                    <a:pt x="1989" y="2251"/>
                  </a:lnTo>
                  <a:cubicBezTo>
                    <a:pt x="2013" y="2274"/>
                    <a:pt x="2061" y="2298"/>
                    <a:pt x="2108" y="2298"/>
                  </a:cubicBezTo>
                  <a:cubicBezTo>
                    <a:pt x="2144" y="2298"/>
                    <a:pt x="2192" y="2274"/>
                    <a:pt x="2227" y="2251"/>
                  </a:cubicBezTo>
                  <a:cubicBezTo>
                    <a:pt x="2287" y="2191"/>
                    <a:pt x="2287" y="2072"/>
                    <a:pt x="2227" y="2012"/>
                  </a:cubicBezTo>
                  <a:lnTo>
                    <a:pt x="2084" y="1881"/>
                  </a:lnTo>
                  <a:cubicBezTo>
                    <a:pt x="2168" y="1762"/>
                    <a:pt x="2227" y="1619"/>
                    <a:pt x="2251" y="1477"/>
                  </a:cubicBezTo>
                  <a:lnTo>
                    <a:pt x="2430" y="1477"/>
                  </a:lnTo>
                  <a:cubicBezTo>
                    <a:pt x="2525" y="1477"/>
                    <a:pt x="2596" y="1405"/>
                    <a:pt x="2596" y="1310"/>
                  </a:cubicBezTo>
                  <a:cubicBezTo>
                    <a:pt x="2596" y="1227"/>
                    <a:pt x="2525" y="1143"/>
                    <a:pt x="2430" y="1143"/>
                  </a:cubicBezTo>
                  <a:lnTo>
                    <a:pt x="2251" y="1143"/>
                  </a:lnTo>
                  <a:cubicBezTo>
                    <a:pt x="2227" y="1000"/>
                    <a:pt x="2168" y="869"/>
                    <a:pt x="2096" y="750"/>
                  </a:cubicBezTo>
                  <a:lnTo>
                    <a:pt x="2227" y="607"/>
                  </a:lnTo>
                  <a:cubicBezTo>
                    <a:pt x="2287" y="548"/>
                    <a:pt x="2287" y="429"/>
                    <a:pt x="2227" y="369"/>
                  </a:cubicBezTo>
                  <a:cubicBezTo>
                    <a:pt x="2198" y="340"/>
                    <a:pt x="2153" y="325"/>
                    <a:pt x="2108" y="325"/>
                  </a:cubicBezTo>
                  <a:cubicBezTo>
                    <a:pt x="2064" y="325"/>
                    <a:pt x="2019" y="340"/>
                    <a:pt x="1989" y="369"/>
                  </a:cubicBezTo>
                  <a:lnTo>
                    <a:pt x="1846" y="500"/>
                  </a:lnTo>
                  <a:cubicBezTo>
                    <a:pt x="1727" y="429"/>
                    <a:pt x="1596" y="369"/>
                    <a:pt x="1465" y="346"/>
                  </a:cubicBezTo>
                  <a:lnTo>
                    <a:pt x="1465" y="167"/>
                  </a:lnTo>
                  <a:cubicBezTo>
                    <a:pt x="1465" y="72"/>
                    <a:pt x="1394" y="0"/>
                    <a:pt x="1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2462603" y="2479759"/>
              <a:ext cx="32092" cy="32092"/>
            </a:xfrm>
            <a:custGeom>
              <a:rect b="b" l="l" r="r" t="t"/>
              <a:pathLst>
                <a:path extrusionOk="0" h="1013" w="1013">
                  <a:moveTo>
                    <a:pt x="501" y="358"/>
                  </a:moveTo>
                  <a:cubicBezTo>
                    <a:pt x="596" y="358"/>
                    <a:pt x="667" y="441"/>
                    <a:pt x="667" y="525"/>
                  </a:cubicBezTo>
                  <a:cubicBezTo>
                    <a:pt x="667" y="620"/>
                    <a:pt x="596" y="692"/>
                    <a:pt x="501" y="692"/>
                  </a:cubicBezTo>
                  <a:cubicBezTo>
                    <a:pt x="417" y="692"/>
                    <a:pt x="346" y="620"/>
                    <a:pt x="346" y="525"/>
                  </a:cubicBezTo>
                  <a:cubicBezTo>
                    <a:pt x="346" y="441"/>
                    <a:pt x="417" y="358"/>
                    <a:pt x="501" y="358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513"/>
                  </a:cubicBezTo>
                  <a:cubicBezTo>
                    <a:pt x="1" y="799"/>
                    <a:pt x="227" y="1013"/>
                    <a:pt x="501" y="1013"/>
                  </a:cubicBezTo>
                  <a:cubicBezTo>
                    <a:pt x="786" y="1013"/>
                    <a:pt x="1013" y="799"/>
                    <a:pt x="1013" y="513"/>
                  </a:cubicBezTo>
                  <a:cubicBezTo>
                    <a:pt x="1001" y="251"/>
                    <a:pt x="774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2314373" y="2546921"/>
              <a:ext cx="21891" cy="36242"/>
            </a:xfrm>
            <a:custGeom>
              <a:rect b="b" l="l" r="r" t="t"/>
              <a:pathLst>
                <a:path extrusionOk="0" h="1144" w="691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88"/>
                  </a:lnTo>
                  <a:cubicBezTo>
                    <a:pt x="0" y="1072"/>
                    <a:pt x="72" y="1143"/>
                    <a:pt x="167" y="1143"/>
                  </a:cubicBezTo>
                  <a:lnTo>
                    <a:pt x="524" y="1143"/>
                  </a:lnTo>
                  <a:cubicBezTo>
                    <a:pt x="620" y="1143"/>
                    <a:pt x="691" y="1072"/>
                    <a:pt x="691" y="988"/>
                  </a:cubicBezTo>
                  <a:cubicBezTo>
                    <a:pt x="691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3" name="Google Shape;713;p13"/>
          <p:cNvSpPr/>
          <p:nvPr/>
        </p:nvSpPr>
        <p:spPr>
          <a:xfrm>
            <a:off x="3518751" y="2415259"/>
            <a:ext cx="364003" cy="361405"/>
          </a:xfrm>
          <a:custGeom>
            <a:rect b="b" l="l" r="r" t="t"/>
            <a:pathLst>
              <a:path extrusionOk="0" h="11408" w="11490">
                <a:moveTo>
                  <a:pt x="9311" y="394"/>
                </a:moveTo>
                <a:lnTo>
                  <a:pt x="11073" y="2144"/>
                </a:lnTo>
                <a:lnTo>
                  <a:pt x="10537" y="2680"/>
                </a:lnTo>
                <a:lnTo>
                  <a:pt x="10513" y="2668"/>
                </a:lnTo>
                <a:lnTo>
                  <a:pt x="8799" y="942"/>
                </a:lnTo>
                <a:lnTo>
                  <a:pt x="9311" y="394"/>
                </a:lnTo>
                <a:close/>
                <a:moveTo>
                  <a:pt x="2846" y="1299"/>
                </a:moveTo>
                <a:lnTo>
                  <a:pt x="3000" y="1465"/>
                </a:lnTo>
                <a:cubicBezTo>
                  <a:pt x="3228" y="1693"/>
                  <a:pt x="3531" y="1812"/>
                  <a:pt x="3838" y="1812"/>
                </a:cubicBezTo>
                <a:cubicBezTo>
                  <a:pt x="3852" y="1812"/>
                  <a:pt x="3867" y="1811"/>
                  <a:pt x="3881" y="1811"/>
                </a:cubicBezTo>
                <a:cubicBezTo>
                  <a:pt x="4524" y="1775"/>
                  <a:pt x="5334" y="1704"/>
                  <a:pt x="5763" y="1596"/>
                </a:cubicBezTo>
                <a:cubicBezTo>
                  <a:pt x="5775" y="1608"/>
                  <a:pt x="5798" y="1656"/>
                  <a:pt x="5834" y="1692"/>
                </a:cubicBezTo>
                <a:cubicBezTo>
                  <a:pt x="5858" y="1835"/>
                  <a:pt x="5798" y="1989"/>
                  <a:pt x="5667" y="2073"/>
                </a:cubicBezTo>
                <a:lnTo>
                  <a:pt x="4715" y="2466"/>
                </a:lnTo>
                <a:cubicBezTo>
                  <a:pt x="4655" y="2477"/>
                  <a:pt x="4632" y="2537"/>
                  <a:pt x="4608" y="2585"/>
                </a:cubicBezTo>
                <a:cubicBezTo>
                  <a:pt x="4596" y="2644"/>
                  <a:pt x="4608" y="2704"/>
                  <a:pt x="4655" y="2728"/>
                </a:cubicBezTo>
                <a:lnTo>
                  <a:pt x="5513" y="3597"/>
                </a:lnTo>
                <a:lnTo>
                  <a:pt x="5227" y="3894"/>
                </a:lnTo>
                <a:lnTo>
                  <a:pt x="4929" y="3597"/>
                </a:lnTo>
                <a:cubicBezTo>
                  <a:pt x="4899" y="3567"/>
                  <a:pt x="4852" y="3552"/>
                  <a:pt x="4806" y="3552"/>
                </a:cubicBezTo>
                <a:cubicBezTo>
                  <a:pt x="4760" y="3552"/>
                  <a:pt x="4715" y="3567"/>
                  <a:pt x="4691" y="3597"/>
                </a:cubicBezTo>
                <a:cubicBezTo>
                  <a:pt x="4632" y="3656"/>
                  <a:pt x="4632" y="3775"/>
                  <a:pt x="4691" y="3835"/>
                </a:cubicBezTo>
                <a:lnTo>
                  <a:pt x="4989" y="4132"/>
                </a:lnTo>
                <a:lnTo>
                  <a:pt x="4691" y="4430"/>
                </a:lnTo>
                <a:lnTo>
                  <a:pt x="4191" y="3930"/>
                </a:lnTo>
                <a:cubicBezTo>
                  <a:pt x="4161" y="3900"/>
                  <a:pt x="4117" y="3885"/>
                  <a:pt x="4072" y="3885"/>
                </a:cubicBezTo>
                <a:cubicBezTo>
                  <a:pt x="4027" y="3885"/>
                  <a:pt x="3983" y="3900"/>
                  <a:pt x="3953" y="3930"/>
                </a:cubicBezTo>
                <a:cubicBezTo>
                  <a:pt x="3893" y="3990"/>
                  <a:pt x="3893" y="4109"/>
                  <a:pt x="3953" y="4168"/>
                </a:cubicBezTo>
                <a:lnTo>
                  <a:pt x="4441" y="4668"/>
                </a:lnTo>
                <a:lnTo>
                  <a:pt x="4143" y="4966"/>
                </a:lnTo>
                <a:lnTo>
                  <a:pt x="3846" y="4668"/>
                </a:lnTo>
                <a:cubicBezTo>
                  <a:pt x="3822" y="4638"/>
                  <a:pt x="3777" y="4624"/>
                  <a:pt x="3731" y="4624"/>
                </a:cubicBezTo>
                <a:cubicBezTo>
                  <a:pt x="3685" y="4624"/>
                  <a:pt x="3637" y="4638"/>
                  <a:pt x="3608" y="4668"/>
                </a:cubicBezTo>
                <a:cubicBezTo>
                  <a:pt x="3548" y="4728"/>
                  <a:pt x="3548" y="4847"/>
                  <a:pt x="3608" y="4906"/>
                </a:cubicBezTo>
                <a:lnTo>
                  <a:pt x="3905" y="5204"/>
                </a:lnTo>
                <a:lnTo>
                  <a:pt x="3608" y="5502"/>
                </a:lnTo>
                <a:lnTo>
                  <a:pt x="1976" y="3859"/>
                </a:lnTo>
                <a:cubicBezTo>
                  <a:pt x="1929" y="3811"/>
                  <a:pt x="1881" y="3751"/>
                  <a:pt x="1857" y="3680"/>
                </a:cubicBezTo>
                <a:cubicBezTo>
                  <a:pt x="1822" y="3620"/>
                  <a:pt x="1810" y="3549"/>
                  <a:pt x="1810" y="3478"/>
                </a:cubicBezTo>
                <a:cubicBezTo>
                  <a:pt x="1798" y="3335"/>
                  <a:pt x="1750" y="3216"/>
                  <a:pt x="1667" y="3132"/>
                </a:cubicBezTo>
                <a:lnTo>
                  <a:pt x="1334" y="2799"/>
                </a:lnTo>
                <a:lnTo>
                  <a:pt x="2846" y="1299"/>
                </a:lnTo>
                <a:close/>
                <a:moveTo>
                  <a:pt x="7882" y="5954"/>
                </a:moveTo>
                <a:lnTo>
                  <a:pt x="9525" y="7597"/>
                </a:lnTo>
                <a:cubicBezTo>
                  <a:pt x="9620" y="7704"/>
                  <a:pt x="9680" y="7835"/>
                  <a:pt x="9680" y="7966"/>
                </a:cubicBezTo>
                <a:cubicBezTo>
                  <a:pt x="9680" y="8026"/>
                  <a:pt x="9704" y="8085"/>
                  <a:pt x="9727" y="8145"/>
                </a:cubicBezTo>
                <a:cubicBezTo>
                  <a:pt x="9763" y="8204"/>
                  <a:pt x="9787" y="8252"/>
                  <a:pt x="9835" y="8300"/>
                </a:cubicBezTo>
                <a:lnTo>
                  <a:pt x="10156" y="8621"/>
                </a:lnTo>
                <a:lnTo>
                  <a:pt x="8680" y="10145"/>
                </a:lnTo>
                <a:lnTo>
                  <a:pt x="8513" y="9978"/>
                </a:lnTo>
                <a:cubicBezTo>
                  <a:pt x="8286" y="9751"/>
                  <a:pt x="7993" y="9632"/>
                  <a:pt x="7677" y="9632"/>
                </a:cubicBezTo>
                <a:cubicBezTo>
                  <a:pt x="7662" y="9632"/>
                  <a:pt x="7647" y="9633"/>
                  <a:pt x="7632" y="9633"/>
                </a:cubicBezTo>
                <a:cubicBezTo>
                  <a:pt x="6989" y="9669"/>
                  <a:pt x="6179" y="9740"/>
                  <a:pt x="5763" y="9847"/>
                </a:cubicBezTo>
                <a:cubicBezTo>
                  <a:pt x="5739" y="9824"/>
                  <a:pt x="5715" y="9788"/>
                  <a:pt x="5679" y="9752"/>
                </a:cubicBezTo>
                <a:cubicBezTo>
                  <a:pt x="5656" y="9609"/>
                  <a:pt x="5715" y="9455"/>
                  <a:pt x="5846" y="9371"/>
                </a:cubicBezTo>
                <a:lnTo>
                  <a:pt x="6799" y="8978"/>
                </a:lnTo>
                <a:cubicBezTo>
                  <a:pt x="6858" y="8966"/>
                  <a:pt x="6894" y="8907"/>
                  <a:pt x="6906" y="8859"/>
                </a:cubicBezTo>
                <a:cubicBezTo>
                  <a:pt x="6918" y="8800"/>
                  <a:pt x="6906" y="8740"/>
                  <a:pt x="6858" y="8716"/>
                </a:cubicBezTo>
                <a:lnTo>
                  <a:pt x="6001" y="7847"/>
                </a:lnTo>
                <a:lnTo>
                  <a:pt x="6298" y="7550"/>
                </a:lnTo>
                <a:lnTo>
                  <a:pt x="6596" y="7847"/>
                </a:lnTo>
                <a:cubicBezTo>
                  <a:pt x="6620" y="7883"/>
                  <a:pt x="6668" y="7895"/>
                  <a:pt x="6715" y="7895"/>
                </a:cubicBezTo>
                <a:cubicBezTo>
                  <a:pt x="6751" y="7895"/>
                  <a:pt x="6799" y="7883"/>
                  <a:pt x="6834" y="7847"/>
                </a:cubicBezTo>
                <a:cubicBezTo>
                  <a:pt x="6894" y="7788"/>
                  <a:pt x="6894" y="7669"/>
                  <a:pt x="6834" y="7609"/>
                </a:cubicBezTo>
                <a:lnTo>
                  <a:pt x="6537" y="7311"/>
                </a:lnTo>
                <a:lnTo>
                  <a:pt x="6834" y="7014"/>
                </a:lnTo>
                <a:lnTo>
                  <a:pt x="7322" y="7502"/>
                </a:lnTo>
                <a:cubicBezTo>
                  <a:pt x="7346" y="7538"/>
                  <a:pt x="7394" y="7550"/>
                  <a:pt x="7441" y="7550"/>
                </a:cubicBezTo>
                <a:cubicBezTo>
                  <a:pt x="7477" y="7550"/>
                  <a:pt x="7525" y="7538"/>
                  <a:pt x="7561" y="7502"/>
                </a:cubicBezTo>
                <a:cubicBezTo>
                  <a:pt x="7620" y="7442"/>
                  <a:pt x="7620" y="7323"/>
                  <a:pt x="7561" y="7264"/>
                </a:cubicBezTo>
                <a:lnTo>
                  <a:pt x="7072" y="6776"/>
                </a:lnTo>
                <a:lnTo>
                  <a:pt x="7263" y="6585"/>
                </a:lnTo>
                <a:lnTo>
                  <a:pt x="7346" y="6490"/>
                </a:lnTo>
                <a:lnTo>
                  <a:pt x="7644" y="6788"/>
                </a:lnTo>
                <a:cubicBezTo>
                  <a:pt x="7680" y="6823"/>
                  <a:pt x="7715" y="6835"/>
                  <a:pt x="7763" y="6835"/>
                </a:cubicBezTo>
                <a:cubicBezTo>
                  <a:pt x="7811" y="6835"/>
                  <a:pt x="7858" y="6823"/>
                  <a:pt x="7882" y="6788"/>
                </a:cubicBezTo>
                <a:cubicBezTo>
                  <a:pt x="7942" y="6728"/>
                  <a:pt x="7942" y="6609"/>
                  <a:pt x="7882" y="6549"/>
                </a:cubicBezTo>
                <a:lnTo>
                  <a:pt x="7584" y="6252"/>
                </a:lnTo>
                <a:lnTo>
                  <a:pt x="7882" y="5954"/>
                </a:lnTo>
                <a:close/>
                <a:moveTo>
                  <a:pt x="964" y="8752"/>
                </a:moveTo>
                <a:lnTo>
                  <a:pt x="976" y="8776"/>
                </a:lnTo>
                <a:lnTo>
                  <a:pt x="2703" y="10502"/>
                </a:lnTo>
                <a:lnTo>
                  <a:pt x="2191" y="11050"/>
                </a:lnTo>
                <a:lnTo>
                  <a:pt x="429" y="9288"/>
                </a:lnTo>
                <a:lnTo>
                  <a:pt x="964" y="8752"/>
                </a:lnTo>
                <a:close/>
                <a:moveTo>
                  <a:pt x="10537" y="8752"/>
                </a:moveTo>
                <a:lnTo>
                  <a:pt x="11073" y="9288"/>
                </a:lnTo>
                <a:lnTo>
                  <a:pt x="9311" y="11050"/>
                </a:lnTo>
                <a:lnTo>
                  <a:pt x="8775" y="10514"/>
                </a:lnTo>
                <a:lnTo>
                  <a:pt x="8799" y="10490"/>
                </a:lnTo>
                <a:lnTo>
                  <a:pt x="10525" y="8764"/>
                </a:lnTo>
                <a:lnTo>
                  <a:pt x="10537" y="8752"/>
                </a:lnTo>
                <a:close/>
                <a:moveTo>
                  <a:pt x="2203" y="1"/>
                </a:moveTo>
                <a:cubicBezTo>
                  <a:pt x="2155" y="1"/>
                  <a:pt x="2107" y="13"/>
                  <a:pt x="2084" y="49"/>
                </a:cubicBezTo>
                <a:lnTo>
                  <a:pt x="1429" y="703"/>
                </a:lnTo>
                <a:cubicBezTo>
                  <a:pt x="1369" y="763"/>
                  <a:pt x="1369" y="882"/>
                  <a:pt x="1429" y="942"/>
                </a:cubicBezTo>
                <a:cubicBezTo>
                  <a:pt x="1459" y="971"/>
                  <a:pt x="1503" y="986"/>
                  <a:pt x="1548" y="986"/>
                </a:cubicBezTo>
                <a:cubicBezTo>
                  <a:pt x="1592" y="986"/>
                  <a:pt x="1637" y="971"/>
                  <a:pt x="1667" y="942"/>
                </a:cubicBezTo>
                <a:lnTo>
                  <a:pt x="2203" y="406"/>
                </a:lnTo>
                <a:lnTo>
                  <a:pt x="2738" y="942"/>
                </a:lnTo>
                <a:lnTo>
                  <a:pt x="2727" y="953"/>
                </a:lnTo>
                <a:lnTo>
                  <a:pt x="964" y="2668"/>
                </a:lnTo>
                <a:lnTo>
                  <a:pt x="953" y="2680"/>
                </a:lnTo>
                <a:lnTo>
                  <a:pt x="417" y="2144"/>
                </a:lnTo>
                <a:lnTo>
                  <a:pt x="1155" y="1406"/>
                </a:lnTo>
                <a:cubicBezTo>
                  <a:pt x="1214" y="1346"/>
                  <a:pt x="1214" y="1227"/>
                  <a:pt x="1155" y="1168"/>
                </a:cubicBezTo>
                <a:cubicBezTo>
                  <a:pt x="1125" y="1138"/>
                  <a:pt x="1081" y="1123"/>
                  <a:pt x="1036" y="1123"/>
                </a:cubicBezTo>
                <a:cubicBezTo>
                  <a:pt x="991" y="1123"/>
                  <a:pt x="947" y="1138"/>
                  <a:pt x="917" y="1168"/>
                </a:cubicBezTo>
                <a:lnTo>
                  <a:pt x="60" y="2025"/>
                </a:lnTo>
                <a:cubicBezTo>
                  <a:pt x="24" y="2061"/>
                  <a:pt x="12" y="2096"/>
                  <a:pt x="12" y="2144"/>
                </a:cubicBezTo>
                <a:cubicBezTo>
                  <a:pt x="12" y="2192"/>
                  <a:pt x="24" y="2239"/>
                  <a:pt x="60" y="2263"/>
                </a:cubicBezTo>
                <a:lnTo>
                  <a:pt x="833" y="3037"/>
                </a:lnTo>
                <a:cubicBezTo>
                  <a:pt x="857" y="3073"/>
                  <a:pt x="905" y="3085"/>
                  <a:pt x="953" y="3085"/>
                </a:cubicBezTo>
                <a:cubicBezTo>
                  <a:pt x="1000" y="3085"/>
                  <a:pt x="1036" y="3073"/>
                  <a:pt x="1072" y="3037"/>
                </a:cubicBezTo>
                <a:lnTo>
                  <a:pt x="1084" y="3025"/>
                </a:lnTo>
                <a:lnTo>
                  <a:pt x="1417" y="3347"/>
                </a:lnTo>
                <a:cubicBezTo>
                  <a:pt x="1441" y="3382"/>
                  <a:pt x="1476" y="3430"/>
                  <a:pt x="1476" y="3466"/>
                </a:cubicBezTo>
                <a:cubicBezTo>
                  <a:pt x="1488" y="3573"/>
                  <a:pt x="1500" y="3692"/>
                  <a:pt x="1548" y="3787"/>
                </a:cubicBezTo>
                <a:cubicBezTo>
                  <a:pt x="1595" y="3882"/>
                  <a:pt x="1655" y="3978"/>
                  <a:pt x="1738" y="4049"/>
                </a:cubicBezTo>
                <a:lnTo>
                  <a:pt x="3381" y="5692"/>
                </a:lnTo>
                <a:lnTo>
                  <a:pt x="2691" y="6371"/>
                </a:lnTo>
                <a:lnTo>
                  <a:pt x="2393" y="5645"/>
                </a:lnTo>
                <a:cubicBezTo>
                  <a:pt x="2393" y="5645"/>
                  <a:pt x="2393" y="5633"/>
                  <a:pt x="2381" y="5633"/>
                </a:cubicBezTo>
                <a:cubicBezTo>
                  <a:pt x="2248" y="5404"/>
                  <a:pt x="2016" y="5274"/>
                  <a:pt x="1775" y="5274"/>
                </a:cubicBezTo>
                <a:cubicBezTo>
                  <a:pt x="1715" y="5274"/>
                  <a:pt x="1655" y="5283"/>
                  <a:pt x="1595" y="5299"/>
                </a:cubicBezTo>
                <a:cubicBezTo>
                  <a:pt x="1572" y="5299"/>
                  <a:pt x="1560" y="5311"/>
                  <a:pt x="1548" y="5311"/>
                </a:cubicBezTo>
                <a:cubicBezTo>
                  <a:pt x="1393" y="5406"/>
                  <a:pt x="1214" y="5573"/>
                  <a:pt x="1274" y="5728"/>
                </a:cubicBezTo>
                <a:cubicBezTo>
                  <a:pt x="1369" y="6014"/>
                  <a:pt x="1441" y="6668"/>
                  <a:pt x="1488" y="7573"/>
                </a:cubicBezTo>
                <a:cubicBezTo>
                  <a:pt x="1500" y="7811"/>
                  <a:pt x="1417" y="8038"/>
                  <a:pt x="1250" y="8204"/>
                </a:cubicBezTo>
                <a:lnTo>
                  <a:pt x="1084" y="8371"/>
                </a:lnTo>
                <a:lnTo>
                  <a:pt x="1072" y="8347"/>
                </a:lnTo>
                <a:cubicBezTo>
                  <a:pt x="1042" y="8317"/>
                  <a:pt x="997" y="8303"/>
                  <a:pt x="953" y="8303"/>
                </a:cubicBezTo>
                <a:cubicBezTo>
                  <a:pt x="908" y="8303"/>
                  <a:pt x="863" y="8317"/>
                  <a:pt x="833" y="8347"/>
                </a:cubicBezTo>
                <a:lnTo>
                  <a:pt x="60" y="9121"/>
                </a:lnTo>
                <a:cubicBezTo>
                  <a:pt x="0" y="9181"/>
                  <a:pt x="0" y="9300"/>
                  <a:pt x="60" y="9359"/>
                </a:cubicBezTo>
                <a:lnTo>
                  <a:pt x="2048" y="11360"/>
                </a:lnTo>
                <a:cubicBezTo>
                  <a:pt x="2084" y="11383"/>
                  <a:pt x="2119" y="11407"/>
                  <a:pt x="2167" y="11407"/>
                </a:cubicBezTo>
                <a:cubicBezTo>
                  <a:pt x="2215" y="11407"/>
                  <a:pt x="2262" y="11383"/>
                  <a:pt x="2286" y="11360"/>
                </a:cubicBezTo>
                <a:lnTo>
                  <a:pt x="3060" y="10586"/>
                </a:lnTo>
                <a:cubicBezTo>
                  <a:pt x="3119" y="10526"/>
                  <a:pt x="3119" y="10407"/>
                  <a:pt x="3060" y="10348"/>
                </a:cubicBezTo>
                <a:lnTo>
                  <a:pt x="3048" y="10336"/>
                </a:lnTo>
                <a:lnTo>
                  <a:pt x="3370" y="10002"/>
                </a:lnTo>
                <a:cubicBezTo>
                  <a:pt x="3405" y="9978"/>
                  <a:pt x="3453" y="9943"/>
                  <a:pt x="3489" y="9943"/>
                </a:cubicBezTo>
                <a:cubicBezTo>
                  <a:pt x="3572" y="9943"/>
                  <a:pt x="3631" y="9931"/>
                  <a:pt x="3691" y="9919"/>
                </a:cubicBezTo>
                <a:cubicBezTo>
                  <a:pt x="3751" y="9895"/>
                  <a:pt x="3822" y="9871"/>
                  <a:pt x="3881" y="9836"/>
                </a:cubicBezTo>
                <a:cubicBezTo>
                  <a:pt x="3953" y="9800"/>
                  <a:pt x="3989" y="9693"/>
                  <a:pt x="3941" y="9621"/>
                </a:cubicBezTo>
                <a:cubicBezTo>
                  <a:pt x="3910" y="9566"/>
                  <a:pt x="3853" y="9537"/>
                  <a:pt x="3797" y="9537"/>
                </a:cubicBezTo>
                <a:cubicBezTo>
                  <a:pt x="3768" y="9537"/>
                  <a:pt x="3739" y="9545"/>
                  <a:pt x="3715" y="9562"/>
                </a:cubicBezTo>
                <a:cubicBezTo>
                  <a:pt x="3667" y="9574"/>
                  <a:pt x="3643" y="9597"/>
                  <a:pt x="3596" y="9597"/>
                </a:cubicBezTo>
                <a:cubicBezTo>
                  <a:pt x="3548" y="9621"/>
                  <a:pt x="3512" y="9621"/>
                  <a:pt x="3465" y="9633"/>
                </a:cubicBezTo>
                <a:cubicBezTo>
                  <a:pt x="3334" y="9645"/>
                  <a:pt x="3215" y="9693"/>
                  <a:pt x="3119" y="9776"/>
                </a:cubicBezTo>
                <a:lnTo>
                  <a:pt x="2798" y="10109"/>
                </a:lnTo>
                <a:lnTo>
                  <a:pt x="1286" y="8609"/>
                </a:lnTo>
                <a:lnTo>
                  <a:pt x="1453" y="8443"/>
                </a:lnTo>
                <a:cubicBezTo>
                  <a:pt x="1691" y="8204"/>
                  <a:pt x="1810" y="7895"/>
                  <a:pt x="1798" y="7561"/>
                </a:cubicBezTo>
                <a:cubicBezTo>
                  <a:pt x="1762" y="6919"/>
                  <a:pt x="1691" y="6109"/>
                  <a:pt x="1584" y="5692"/>
                </a:cubicBezTo>
                <a:cubicBezTo>
                  <a:pt x="1607" y="5668"/>
                  <a:pt x="1643" y="5645"/>
                  <a:pt x="1679" y="5609"/>
                </a:cubicBezTo>
                <a:cubicBezTo>
                  <a:pt x="1699" y="5605"/>
                  <a:pt x="1720" y="5604"/>
                  <a:pt x="1741" y="5604"/>
                </a:cubicBezTo>
                <a:cubicBezTo>
                  <a:pt x="1865" y="5604"/>
                  <a:pt x="1989" y="5663"/>
                  <a:pt x="2060" y="5776"/>
                </a:cubicBezTo>
                <a:lnTo>
                  <a:pt x="2453" y="6728"/>
                </a:lnTo>
                <a:cubicBezTo>
                  <a:pt x="2465" y="6788"/>
                  <a:pt x="2524" y="6823"/>
                  <a:pt x="2572" y="6835"/>
                </a:cubicBezTo>
                <a:cubicBezTo>
                  <a:pt x="2586" y="6838"/>
                  <a:pt x="2600" y="6839"/>
                  <a:pt x="2613" y="6839"/>
                </a:cubicBezTo>
                <a:cubicBezTo>
                  <a:pt x="2657" y="6839"/>
                  <a:pt x="2696" y="6824"/>
                  <a:pt x="2715" y="6788"/>
                </a:cubicBezTo>
                <a:lnTo>
                  <a:pt x="4441" y="5061"/>
                </a:lnTo>
                <a:lnTo>
                  <a:pt x="5298" y="4216"/>
                </a:lnTo>
                <a:lnTo>
                  <a:pt x="5382" y="4121"/>
                </a:lnTo>
                <a:cubicBezTo>
                  <a:pt x="5417" y="4085"/>
                  <a:pt x="5465" y="4067"/>
                  <a:pt x="5514" y="4067"/>
                </a:cubicBezTo>
                <a:cubicBezTo>
                  <a:pt x="5563" y="4067"/>
                  <a:pt x="5614" y="4085"/>
                  <a:pt x="5656" y="4121"/>
                </a:cubicBezTo>
                <a:lnTo>
                  <a:pt x="5679" y="4156"/>
                </a:lnTo>
                <a:cubicBezTo>
                  <a:pt x="5715" y="4180"/>
                  <a:pt x="5739" y="4240"/>
                  <a:pt x="5739" y="4287"/>
                </a:cubicBezTo>
                <a:cubicBezTo>
                  <a:pt x="5739" y="4335"/>
                  <a:pt x="5727" y="4382"/>
                  <a:pt x="5679" y="4418"/>
                </a:cubicBezTo>
                <a:lnTo>
                  <a:pt x="5060" y="5049"/>
                </a:lnTo>
                <a:lnTo>
                  <a:pt x="4739" y="5359"/>
                </a:lnTo>
                <a:lnTo>
                  <a:pt x="3584" y="6526"/>
                </a:lnTo>
                <a:cubicBezTo>
                  <a:pt x="3524" y="6585"/>
                  <a:pt x="3524" y="6704"/>
                  <a:pt x="3584" y="6764"/>
                </a:cubicBezTo>
                <a:cubicBezTo>
                  <a:pt x="3608" y="6788"/>
                  <a:pt x="3655" y="6799"/>
                  <a:pt x="3703" y="6799"/>
                </a:cubicBezTo>
                <a:cubicBezTo>
                  <a:pt x="3751" y="6799"/>
                  <a:pt x="3786" y="6788"/>
                  <a:pt x="3822" y="6764"/>
                </a:cubicBezTo>
                <a:lnTo>
                  <a:pt x="5834" y="4752"/>
                </a:lnTo>
                <a:cubicBezTo>
                  <a:pt x="5846" y="4740"/>
                  <a:pt x="5870" y="4716"/>
                  <a:pt x="5894" y="4704"/>
                </a:cubicBezTo>
                <a:cubicBezTo>
                  <a:pt x="5912" y="4696"/>
                  <a:pt x="5934" y="4692"/>
                  <a:pt x="5955" y="4692"/>
                </a:cubicBezTo>
                <a:cubicBezTo>
                  <a:pt x="6002" y="4692"/>
                  <a:pt x="6052" y="4711"/>
                  <a:pt x="6084" y="4752"/>
                </a:cubicBezTo>
                <a:lnTo>
                  <a:pt x="6132" y="4799"/>
                </a:lnTo>
                <a:cubicBezTo>
                  <a:pt x="6203" y="4871"/>
                  <a:pt x="6203" y="4978"/>
                  <a:pt x="6132" y="5049"/>
                </a:cubicBezTo>
                <a:lnTo>
                  <a:pt x="5132" y="6049"/>
                </a:lnTo>
                <a:lnTo>
                  <a:pt x="5072" y="6109"/>
                </a:lnTo>
                <a:lnTo>
                  <a:pt x="3941" y="7240"/>
                </a:lnTo>
                <a:cubicBezTo>
                  <a:pt x="3881" y="7300"/>
                  <a:pt x="3881" y="7419"/>
                  <a:pt x="3941" y="7478"/>
                </a:cubicBezTo>
                <a:cubicBezTo>
                  <a:pt x="3965" y="7502"/>
                  <a:pt x="4012" y="7514"/>
                  <a:pt x="4060" y="7514"/>
                </a:cubicBezTo>
                <a:cubicBezTo>
                  <a:pt x="4108" y="7514"/>
                  <a:pt x="4143" y="7502"/>
                  <a:pt x="4179" y="7478"/>
                </a:cubicBezTo>
                <a:lnTo>
                  <a:pt x="5310" y="6347"/>
                </a:lnTo>
                <a:lnTo>
                  <a:pt x="6310" y="5347"/>
                </a:lnTo>
                <a:cubicBezTo>
                  <a:pt x="6334" y="5311"/>
                  <a:pt x="6382" y="5299"/>
                  <a:pt x="6429" y="5299"/>
                </a:cubicBezTo>
                <a:cubicBezTo>
                  <a:pt x="6465" y="5299"/>
                  <a:pt x="6513" y="5311"/>
                  <a:pt x="6548" y="5347"/>
                </a:cubicBezTo>
                <a:lnTo>
                  <a:pt x="6584" y="5395"/>
                </a:lnTo>
                <a:cubicBezTo>
                  <a:pt x="6620" y="5418"/>
                  <a:pt x="6632" y="5466"/>
                  <a:pt x="6632" y="5514"/>
                </a:cubicBezTo>
                <a:cubicBezTo>
                  <a:pt x="6632" y="5549"/>
                  <a:pt x="6620" y="5597"/>
                  <a:pt x="6584" y="5633"/>
                </a:cubicBezTo>
                <a:lnTo>
                  <a:pt x="5596" y="6621"/>
                </a:lnTo>
                <a:lnTo>
                  <a:pt x="4655" y="7561"/>
                </a:lnTo>
                <a:cubicBezTo>
                  <a:pt x="4596" y="7621"/>
                  <a:pt x="4596" y="7740"/>
                  <a:pt x="4655" y="7800"/>
                </a:cubicBezTo>
                <a:cubicBezTo>
                  <a:pt x="4679" y="7835"/>
                  <a:pt x="4727" y="7847"/>
                  <a:pt x="4774" y="7847"/>
                </a:cubicBezTo>
                <a:cubicBezTo>
                  <a:pt x="4822" y="7847"/>
                  <a:pt x="4858" y="7835"/>
                  <a:pt x="4894" y="7800"/>
                </a:cubicBezTo>
                <a:lnTo>
                  <a:pt x="6691" y="6002"/>
                </a:lnTo>
                <a:cubicBezTo>
                  <a:pt x="6728" y="5965"/>
                  <a:pt x="6764" y="5950"/>
                  <a:pt x="6806" y="5950"/>
                </a:cubicBezTo>
                <a:cubicBezTo>
                  <a:pt x="6819" y="5950"/>
                  <a:pt x="6832" y="5951"/>
                  <a:pt x="6846" y="5954"/>
                </a:cubicBezTo>
                <a:cubicBezTo>
                  <a:pt x="6870" y="5954"/>
                  <a:pt x="6906" y="5966"/>
                  <a:pt x="6918" y="6002"/>
                </a:cubicBezTo>
                <a:lnTo>
                  <a:pt x="6977" y="6061"/>
                </a:lnTo>
                <a:cubicBezTo>
                  <a:pt x="7037" y="6121"/>
                  <a:pt x="7037" y="6228"/>
                  <a:pt x="6977" y="6287"/>
                </a:cubicBezTo>
                <a:lnTo>
                  <a:pt x="5608" y="7657"/>
                </a:lnTo>
                <a:lnTo>
                  <a:pt x="4179" y="9085"/>
                </a:lnTo>
                <a:cubicBezTo>
                  <a:pt x="4120" y="9145"/>
                  <a:pt x="4120" y="9264"/>
                  <a:pt x="4179" y="9324"/>
                </a:cubicBezTo>
                <a:cubicBezTo>
                  <a:pt x="4203" y="9347"/>
                  <a:pt x="4251" y="9359"/>
                  <a:pt x="4298" y="9359"/>
                </a:cubicBezTo>
                <a:cubicBezTo>
                  <a:pt x="4346" y="9359"/>
                  <a:pt x="4382" y="9347"/>
                  <a:pt x="4417" y="9324"/>
                </a:cubicBezTo>
                <a:lnTo>
                  <a:pt x="5727" y="8014"/>
                </a:lnTo>
                <a:lnTo>
                  <a:pt x="6406" y="8693"/>
                </a:lnTo>
                <a:lnTo>
                  <a:pt x="5679" y="8990"/>
                </a:lnTo>
                <a:cubicBezTo>
                  <a:pt x="5679" y="8990"/>
                  <a:pt x="5667" y="8990"/>
                  <a:pt x="5667" y="9002"/>
                </a:cubicBezTo>
                <a:cubicBezTo>
                  <a:pt x="5382" y="9169"/>
                  <a:pt x="5251" y="9502"/>
                  <a:pt x="5334" y="9800"/>
                </a:cubicBezTo>
                <a:cubicBezTo>
                  <a:pt x="5334" y="9812"/>
                  <a:pt x="5358" y="9824"/>
                  <a:pt x="5358" y="9836"/>
                </a:cubicBezTo>
                <a:cubicBezTo>
                  <a:pt x="5430" y="9969"/>
                  <a:pt x="5564" y="10121"/>
                  <a:pt x="5707" y="10121"/>
                </a:cubicBezTo>
                <a:cubicBezTo>
                  <a:pt x="5730" y="10121"/>
                  <a:pt x="5752" y="10117"/>
                  <a:pt x="5775" y="10109"/>
                </a:cubicBezTo>
                <a:cubicBezTo>
                  <a:pt x="6048" y="10014"/>
                  <a:pt x="6703" y="9943"/>
                  <a:pt x="7620" y="9895"/>
                </a:cubicBezTo>
                <a:cubicBezTo>
                  <a:pt x="7633" y="9894"/>
                  <a:pt x="7647" y="9894"/>
                  <a:pt x="7660" y="9894"/>
                </a:cubicBezTo>
                <a:cubicBezTo>
                  <a:pt x="7882" y="9894"/>
                  <a:pt x="8082" y="9987"/>
                  <a:pt x="8239" y="10133"/>
                </a:cubicBezTo>
                <a:lnTo>
                  <a:pt x="8406" y="10300"/>
                </a:lnTo>
                <a:lnTo>
                  <a:pt x="8394" y="10312"/>
                </a:lnTo>
                <a:cubicBezTo>
                  <a:pt x="8334" y="10371"/>
                  <a:pt x="8334" y="10490"/>
                  <a:pt x="8394" y="10550"/>
                </a:cubicBezTo>
                <a:lnTo>
                  <a:pt x="9168" y="11324"/>
                </a:lnTo>
                <a:cubicBezTo>
                  <a:pt x="9192" y="11360"/>
                  <a:pt x="9239" y="11371"/>
                  <a:pt x="9287" y="11371"/>
                </a:cubicBezTo>
                <a:cubicBezTo>
                  <a:pt x="9323" y="11371"/>
                  <a:pt x="9370" y="11360"/>
                  <a:pt x="9406" y="11324"/>
                </a:cubicBezTo>
                <a:lnTo>
                  <a:pt x="11394" y="9335"/>
                </a:lnTo>
                <a:cubicBezTo>
                  <a:pt x="11454" y="9276"/>
                  <a:pt x="11454" y="9157"/>
                  <a:pt x="11394" y="9097"/>
                </a:cubicBezTo>
                <a:lnTo>
                  <a:pt x="10656" y="8395"/>
                </a:lnTo>
                <a:cubicBezTo>
                  <a:pt x="10620" y="8371"/>
                  <a:pt x="10585" y="8359"/>
                  <a:pt x="10537" y="8359"/>
                </a:cubicBezTo>
                <a:cubicBezTo>
                  <a:pt x="10489" y="8359"/>
                  <a:pt x="10442" y="8371"/>
                  <a:pt x="10418" y="8395"/>
                </a:cubicBezTo>
                <a:lnTo>
                  <a:pt x="10406" y="8419"/>
                </a:lnTo>
                <a:lnTo>
                  <a:pt x="10073" y="8085"/>
                </a:lnTo>
                <a:cubicBezTo>
                  <a:pt x="10061" y="8073"/>
                  <a:pt x="10049" y="8050"/>
                  <a:pt x="10025" y="8026"/>
                </a:cubicBezTo>
                <a:cubicBezTo>
                  <a:pt x="10013" y="8014"/>
                  <a:pt x="10013" y="7978"/>
                  <a:pt x="10013" y="7954"/>
                </a:cubicBezTo>
                <a:cubicBezTo>
                  <a:pt x="10001" y="7728"/>
                  <a:pt x="9906" y="7526"/>
                  <a:pt x="9751" y="7359"/>
                </a:cubicBezTo>
                <a:lnTo>
                  <a:pt x="8108" y="5716"/>
                </a:lnTo>
                <a:lnTo>
                  <a:pt x="8799" y="5037"/>
                </a:lnTo>
                <a:lnTo>
                  <a:pt x="9096" y="5764"/>
                </a:lnTo>
                <a:cubicBezTo>
                  <a:pt x="9096" y="5764"/>
                  <a:pt x="9096" y="5776"/>
                  <a:pt x="9108" y="5776"/>
                </a:cubicBezTo>
                <a:cubicBezTo>
                  <a:pt x="9242" y="6004"/>
                  <a:pt x="9474" y="6134"/>
                  <a:pt x="9714" y="6134"/>
                </a:cubicBezTo>
                <a:cubicBezTo>
                  <a:pt x="9774" y="6134"/>
                  <a:pt x="9835" y="6126"/>
                  <a:pt x="9894" y="6109"/>
                </a:cubicBezTo>
                <a:cubicBezTo>
                  <a:pt x="9906" y="6109"/>
                  <a:pt x="9930" y="6097"/>
                  <a:pt x="9942" y="6097"/>
                </a:cubicBezTo>
                <a:cubicBezTo>
                  <a:pt x="10085" y="6002"/>
                  <a:pt x="10263" y="5835"/>
                  <a:pt x="10204" y="5680"/>
                </a:cubicBezTo>
                <a:cubicBezTo>
                  <a:pt x="10120" y="5406"/>
                  <a:pt x="10049" y="4740"/>
                  <a:pt x="10001" y="3835"/>
                </a:cubicBezTo>
                <a:cubicBezTo>
                  <a:pt x="9989" y="3632"/>
                  <a:pt x="10049" y="3442"/>
                  <a:pt x="10168" y="3299"/>
                </a:cubicBezTo>
                <a:cubicBezTo>
                  <a:pt x="10192" y="3263"/>
                  <a:pt x="10204" y="3239"/>
                  <a:pt x="10239" y="3204"/>
                </a:cubicBezTo>
                <a:lnTo>
                  <a:pt x="10406" y="3037"/>
                </a:lnTo>
                <a:lnTo>
                  <a:pt x="10418" y="3061"/>
                </a:lnTo>
                <a:cubicBezTo>
                  <a:pt x="10442" y="3085"/>
                  <a:pt x="10489" y="3097"/>
                  <a:pt x="10537" y="3097"/>
                </a:cubicBezTo>
                <a:cubicBezTo>
                  <a:pt x="10585" y="3097"/>
                  <a:pt x="10620" y="3085"/>
                  <a:pt x="10656" y="3061"/>
                </a:cubicBezTo>
                <a:lnTo>
                  <a:pt x="11430" y="2287"/>
                </a:lnTo>
                <a:cubicBezTo>
                  <a:pt x="11490" y="2227"/>
                  <a:pt x="11490" y="2096"/>
                  <a:pt x="11430" y="2037"/>
                </a:cubicBezTo>
                <a:lnTo>
                  <a:pt x="9430" y="49"/>
                </a:lnTo>
                <a:cubicBezTo>
                  <a:pt x="9406" y="13"/>
                  <a:pt x="9358" y="1"/>
                  <a:pt x="9311" y="1"/>
                </a:cubicBezTo>
                <a:cubicBezTo>
                  <a:pt x="9275" y="1"/>
                  <a:pt x="9227" y="25"/>
                  <a:pt x="9192" y="49"/>
                </a:cubicBezTo>
                <a:lnTo>
                  <a:pt x="8418" y="823"/>
                </a:lnTo>
                <a:cubicBezTo>
                  <a:pt x="8358" y="882"/>
                  <a:pt x="8358" y="1001"/>
                  <a:pt x="8418" y="1061"/>
                </a:cubicBezTo>
                <a:lnTo>
                  <a:pt x="8442" y="1073"/>
                </a:lnTo>
                <a:lnTo>
                  <a:pt x="8108" y="1406"/>
                </a:lnTo>
                <a:cubicBezTo>
                  <a:pt x="8096" y="1418"/>
                  <a:pt x="8084" y="1430"/>
                  <a:pt x="8049" y="1454"/>
                </a:cubicBezTo>
                <a:cubicBezTo>
                  <a:pt x="8037" y="1465"/>
                  <a:pt x="8001" y="1465"/>
                  <a:pt x="7977" y="1465"/>
                </a:cubicBezTo>
                <a:cubicBezTo>
                  <a:pt x="7751" y="1477"/>
                  <a:pt x="7549" y="1573"/>
                  <a:pt x="7382" y="1727"/>
                </a:cubicBezTo>
                <a:lnTo>
                  <a:pt x="7191" y="1930"/>
                </a:lnTo>
                <a:cubicBezTo>
                  <a:pt x="7132" y="1989"/>
                  <a:pt x="7132" y="2108"/>
                  <a:pt x="7191" y="2168"/>
                </a:cubicBezTo>
                <a:cubicBezTo>
                  <a:pt x="7215" y="2192"/>
                  <a:pt x="7263" y="2204"/>
                  <a:pt x="7310" y="2204"/>
                </a:cubicBezTo>
                <a:cubicBezTo>
                  <a:pt x="7346" y="2204"/>
                  <a:pt x="7394" y="2192"/>
                  <a:pt x="7418" y="2168"/>
                </a:cubicBezTo>
                <a:lnTo>
                  <a:pt x="7632" y="1954"/>
                </a:lnTo>
                <a:cubicBezTo>
                  <a:pt x="7739" y="1846"/>
                  <a:pt x="7870" y="1787"/>
                  <a:pt x="8001" y="1787"/>
                </a:cubicBezTo>
                <a:cubicBezTo>
                  <a:pt x="8061" y="1787"/>
                  <a:pt x="8132" y="1775"/>
                  <a:pt x="8180" y="1751"/>
                </a:cubicBezTo>
                <a:cubicBezTo>
                  <a:pt x="8239" y="1715"/>
                  <a:pt x="8287" y="1692"/>
                  <a:pt x="8346" y="1644"/>
                </a:cubicBezTo>
                <a:lnTo>
                  <a:pt x="8680" y="1311"/>
                </a:lnTo>
                <a:lnTo>
                  <a:pt x="10180" y="2823"/>
                </a:lnTo>
                <a:lnTo>
                  <a:pt x="10013" y="2978"/>
                </a:lnTo>
                <a:cubicBezTo>
                  <a:pt x="9966" y="3025"/>
                  <a:pt x="9942" y="3073"/>
                  <a:pt x="9894" y="3120"/>
                </a:cubicBezTo>
                <a:cubicBezTo>
                  <a:pt x="9727" y="3335"/>
                  <a:pt x="9656" y="3597"/>
                  <a:pt x="9668" y="3859"/>
                </a:cubicBezTo>
                <a:cubicBezTo>
                  <a:pt x="9704" y="4502"/>
                  <a:pt x="9775" y="5311"/>
                  <a:pt x="9882" y="5740"/>
                </a:cubicBezTo>
                <a:cubicBezTo>
                  <a:pt x="9870" y="5752"/>
                  <a:pt x="9823" y="5776"/>
                  <a:pt x="9787" y="5811"/>
                </a:cubicBezTo>
                <a:cubicBezTo>
                  <a:pt x="9766" y="5815"/>
                  <a:pt x="9745" y="5816"/>
                  <a:pt x="9725" y="5816"/>
                </a:cubicBezTo>
                <a:cubicBezTo>
                  <a:pt x="9601" y="5816"/>
                  <a:pt x="9477" y="5757"/>
                  <a:pt x="9406" y="5645"/>
                </a:cubicBezTo>
                <a:lnTo>
                  <a:pt x="9013" y="4692"/>
                </a:lnTo>
                <a:cubicBezTo>
                  <a:pt x="9001" y="4633"/>
                  <a:pt x="8942" y="4609"/>
                  <a:pt x="8894" y="4585"/>
                </a:cubicBezTo>
                <a:cubicBezTo>
                  <a:pt x="8880" y="4582"/>
                  <a:pt x="8866" y="4581"/>
                  <a:pt x="8852" y="4581"/>
                </a:cubicBezTo>
                <a:cubicBezTo>
                  <a:pt x="8808" y="4581"/>
                  <a:pt x="8769" y="4596"/>
                  <a:pt x="8751" y="4633"/>
                </a:cubicBezTo>
                <a:lnTo>
                  <a:pt x="7346" y="6026"/>
                </a:lnTo>
                <a:lnTo>
                  <a:pt x="7263" y="5895"/>
                </a:lnTo>
                <a:lnTo>
                  <a:pt x="7203" y="5835"/>
                </a:lnTo>
                <a:cubicBezTo>
                  <a:pt x="7156" y="5799"/>
                  <a:pt x="7108" y="5764"/>
                  <a:pt x="7072" y="5752"/>
                </a:cubicBezTo>
                <a:lnTo>
                  <a:pt x="7906" y="4918"/>
                </a:lnTo>
                <a:cubicBezTo>
                  <a:pt x="7965" y="4859"/>
                  <a:pt x="7965" y="4740"/>
                  <a:pt x="7906" y="4680"/>
                </a:cubicBezTo>
                <a:cubicBezTo>
                  <a:pt x="7876" y="4650"/>
                  <a:pt x="7831" y="4635"/>
                  <a:pt x="7787" y="4635"/>
                </a:cubicBezTo>
                <a:cubicBezTo>
                  <a:pt x="7742" y="4635"/>
                  <a:pt x="7697" y="4650"/>
                  <a:pt x="7668" y="4680"/>
                </a:cubicBezTo>
                <a:lnTo>
                  <a:pt x="6977" y="5359"/>
                </a:lnTo>
                <a:cubicBezTo>
                  <a:pt x="6953" y="5299"/>
                  <a:pt x="6918" y="5252"/>
                  <a:pt x="6870" y="5216"/>
                </a:cubicBezTo>
                <a:lnTo>
                  <a:pt x="6834" y="5168"/>
                </a:lnTo>
                <a:cubicBezTo>
                  <a:pt x="6787" y="5121"/>
                  <a:pt x="6739" y="5097"/>
                  <a:pt x="6679" y="5061"/>
                </a:cubicBezTo>
                <a:lnTo>
                  <a:pt x="7549" y="4204"/>
                </a:lnTo>
                <a:cubicBezTo>
                  <a:pt x="7608" y="4144"/>
                  <a:pt x="7608" y="4025"/>
                  <a:pt x="7549" y="3966"/>
                </a:cubicBezTo>
                <a:cubicBezTo>
                  <a:pt x="7519" y="3936"/>
                  <a:pt x="7474" y="3921"/>
                  <a:pt x="7430" y="3921"/>
                </a:cubicBezTo>
                <a:cubicBezTo>
                  <a:pt x="7385" y="3921"/>
                  <a:pt x="7340" y="3936"/>
                  <a:pt x="7310" y="3966"/>
                </a:cubicBezTo>
                <a:lnTo>
                  <a:pt x="6513" y="4752"/>
                </a:lnTo>
                <a:cubicBezTo>
                  <a:pt x="6489" y="4692"/>
                  <a:pt x="6453" y="4644"/>
                  <a:pt x="6418" y="4597"/>
                </a:cubicBezTo>
                <a:lnTo>
                  <a:pt x="6370" y="4561"/>
                </a:lnTo>
                <a:cubicBezTo>
                  <a:pt x="6322" y="4513"/>
                  <a:pt x="6275" y="4478"/>
                  <a:pt x="6215" y="4454"/>
                </a:cubicBezTo>
                <a:lnTo>
                  <a:pt x="6834" y="3847"/>
                </a:lnTo>
                <a:cubicBezTo>
                  <a:pt x="6894" y="3787"/>
                  <a:pt x="6894" y="3668"/>
                  <a:pt x="6834" y="3609"/>
                </a:cubicBezTo>
                <a:cubicBezTo>
                  <a:pt x="6804" y="3579"/>
                  <a:pt x="6760" y="3564"/>
                  <a:pt x="6715" y="3564"/>
                </a:cubicBezTo>
                <a:cubicBezTo>
                  <a:pt x="6671" y="3564"/>
                  <a:pt x="6626" y="3579"/>
                  <a:pt x="6596" y="3609"/>
                </a:cubicBezTo>
                <a:lnTo>
                  <a:pt x="6084" y="4109"/>
                </a:lnTo>
                <a:cubicBezTo>
                  <a:pt x="6060" y="4049"/>
                  <a:pt x="6025" y="3990"/>
                  <a:pt x="5977" y="3942"/>
                </a:cubicBezTo>
                <a:lnTo>
                  <a:pt x="5953" y="3918"/>
                </a:lnTo>
                <a:cubicBezTo>
                  <a:pt x="5906" y="3871"/>
                  <a:pt x="5846" y="3823"/>
                  <a:pt x="5786" y="3811"/>
                </a:cubicBezTo>
                <a:lnTo>
                  <a:pt x="6965" y="2632"/>
                </a:lnTo>
                <a:cubicBezTo>
                  <a:pt x="7025" y="2573"/>
                  <a:pt x="7025" y="2454"/>
                  <a:pt x="6965" y="2394"/>
                </a:cubicBezTo>
                <a:cubicBezTo>
                  <a:pt x="6935" y="2364"/>
                  <a:pt x="6891" y="2349"/>
                  <a:pt x="6846" y="2349"/>
                </a:cubicBezTo>
                <a:cubicBezTo>
                  <a:pt x="6801" y="2349"/>
                  <a:pt x="6757" y="2364"/>
                  <a:pt x="6727" y="2394"/>
                </a:cubicBezTo>
                <a:lnTo>
                  <a:pt x="5751" y="3370"/>
                </a:lnTo>
                <a:lnTo>
                  <a:pt x="5072" y="2680"/>
                </a:lnTo>
                <a:lnTo>
                  <a:pt x="5798" y="2382"/>
                </a:lnTo>
                <a:cubicBezTo>
                  <a:pt x="5798" y="2382"/>
                  <a:pt x="5810" y="2382"/>
                  <a:pt x="5810" y="2370"/>
                </a:cubicBezTo>
                <a:cubicBezTo>
                  <a:pt x="6096" y="2204"/>
                  <a:pt x="6227" y="1882"/>
                  <a:pt x="6144" y="1585"/>
                </a:cubicBezTo>
                <a:cubicBezTo>
                  <a:pt x="6144" y="1561"/>
                  <a:pt x="6132" y="1549"/>
                  <a:pt x="6132" y="1537"/>
                </a:cubicBezTo>
                <a:cubicBezTo>
                  <a:pt x="6049" y="1403"/>
                  <a:pt x="5914" y="1251"/>
                  <a:pt x="5778" y="1251"/>
                </a:cubicBezTo>
                <a:cubicBezTo>
                  <a:pt x="5757" y="1251"/>
                  <a:pt x="5736" y="1255"/>
                  <a:pt x="5715" y="1263"/>
                </a:cubicBezTo>
                <a:cubicBezTo>
                  <a:pt x="5429" y="1358"/>
                  <a:pt x="4774" y="1430"/>
                  <a:pt x="3870" y="1477"/>
                </a:cubicBezTo>
                <a:cubicBezTo>
                  <a:pt x="3855" y="1478"/>
                  <a:pt x="3840" y="1478"/>
                  <a:pt x="3825" y="1478"/>
                </a:cubicBezTo>
                <a:cubicBezTo>
                  <a:pt x="3603" y="1478"/>
                  <a:pt x="3395" y="1395"/>
                  <a:pt x="3239" y="1239"/>
                </a:cubicBezTo>
                <a:lnTo>
                  <a:pt x="3072" y="1073"/>
                </a:lnTo>
                <a:lnTo>
                  <a:pt x="3096" y="1061"/>
                </a:lnTo>
                <a:cubicBezTo>
                  <a:pt x="3155" y="1001"/>
                  <a:pt x="3155" y="882"/>
                  <a:pt x="3096" y="823"/>
                </a:cubicBezTo>
                <a:lnTo>
                  <a:pt x="2322" y="49"/>
                </a:lnTo>
                <a:cubicBezTo>
                  <a:pt x="2286" y="13"/>
                  <a:pt x="2238" y="1"/>
                  <a:pt x="220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4" name="Google Shape;714;p13"/>
          <p:cNvGrpSpPr/>
          <p:nvPr/>
        </p:nvGrpSpPr>
        <p:grpSpPr>
          <a:xfrm>
            <a:off x="3961923" y="2486317"/>
            <a:ext cx="364415" cy="220936"/>
            <a:chOff x="3961923" y="2486317"/>
            <a:chExt cx="364415" cy="220936"/>
          </a:xfrm>
        </p:grpSpPr>
        <p:sp>
          <p:nvSpPr>
            <p:cNvPr id="715" name="Google Shape;715;p13"/>
            <p:cNvSpPr/>
            <p:nvPr/>
          </p:nvSpPr>
          <p:spPr>
            <a:xfrm>
              <a:off x="4106764" y="2486507"/>
              <a:ext cx="219574" cy="220746"/>
            </a:xfrm>
            <a:custGeom>
              <a:rect b="b" l="l" r="r" t="t"/>
              <a:pathLst>
                <a:path extrusionOk="0" h="6968" w="6931">
                  <a:moveTo>
                    <a:pt x="4114" y="1"/>
                  </a:moveTo>
                  <a:cubicBezTo>
                    <a:pt x="4035" y="1"/>
                    <a:pt x="3953" y="69"/>
                    <a:pt x="3942" y="157"/>
                  </a:cubicBezTo>
                  <a:cubicBezTo>
                    <a:pt x="3930" y="240"/>
                    <a:pt x="4001" y="336"/>
                    <a:pt x="4085" y="348"/>
                  </a:cubicBezTo>
                  <a:cubicBezTo>
                    <a:pt x="4906" y="455"/>
                    <a:pt x="5633" y="895"/>
                    <a:pt x="6085" y="1574"/>
                  </a:cubicBezTo>
                  <a:cubicBezTo>
                    <a:pt x="6764" y="2610"/>
                    <a:pt x="6728" y="3943"/>
                    <a:pt x="5954" y="4908"/>
                  </a:cubicBezTo>
                  <a:cubicBezTo>
                    <a:pt x="5918" y="4943"/>
                    <a:pt x="5906" y="4991"/>
                    <a:pt x="5918" y="5027"/>
                  </a:cubicBezTo>
                  <a:lnTo>
                    <a:pt x="5990" y="6539"/>
                  </a:lnTo>
                  <a:lnTo>
                    <a:pt x="5990" y="6539"/>
                  </a:lnTo>
                  <a:lnTo>
                    <a:pt x="4644" y="5896"/>
                  </a:lnTo>
                  <a:cubicBezTo>
                    <a:pt x="4609" y="5884"/>
                    <a:pt x="4561" y="5884"/>
                    <a:pt x="4525" y="5884"/>
                  </a:cubicBezTo>
                  <a:cubicBezTo>
                    <a:pt x="4272" y="5957"/>
                    <a:pt x="4014" y="5992"/>
                    <a:pt x="3758" y="5992"/>
                  </a:cubicBezTo>
                  <a:cubicBezTo>
                    <a:pt x="2969" y="5992"/>
                    <a:pt x="2201" y="5659"/>
                    <a:pt x="1644" y="5074"/>
                  </a:cubicBezTo>
                  <a:cubicBezTo>
                    <a:pt x="1584" y="5015"/>
                    <a:pt x="1549" y="4955"/>
                    <a:pt x="1501" y="4896"/>
                  </a:cubicBezTo>
                  <a:cubicBezTo>
                    <a:pt x="1453" y="4836"/>
                    <a:pt x="1430" y="4789"/>
                    <a:pt x="1382" y="4729"/>
                  </a:cubicBezTo>
                  <a:lnTo>
                    <a:pt x="1382" y="4717"/>
                  </a:lnTo>
                  <a:cubicBezTo>
                    <a:pt x="1620" y="4300"/>
                    <a:pt x="1751" y="3836"/>
                    <a:pt x="1787" y="3384"/>
                  </a:cubicBezTo>
                  <a:cubicBezTo>
                    <a:pt x="1787" y="3288"/>
                    <a:pt x="1727" y="3205"/>
                    <a:pt x="1632" y="3205"/>
                  </a:cubicBezTo>
                  <a:cubicBezTo>
                    <a:pt x="1549" y="3205"/>
                    <a:pt x="1453" y="3265"/>
                    <a:pt x="1453" y="3348"/>
                  </a:cubicBezTo>
                  <a:cubicBezTo>
                    <a:pt x="1430" y="3836"/>
                    <a:pt x="1263" y="4312"/>
                    <a:pt x="977" y="4729"/>
                  </a:cubicBezTo>
                  <a:cubicBezTo>
                    <a:pt x="739" y="5074"/>
                    <a:pt x="441" y="5360"/>
                    <a:pt x="96" y="5586"/>
                  </a:cubicBezTo>
                  <a:cubicBezTo>
                    <a:pt x="25" y="5622"/>
                    <a:pt x="1" y="5729"/>
                    <a:pt x="37" y="5801"/>
                  </a:cubicBezTo>
                  <a:cubicBezTo>
                    <a:pt x="72" y="5848"/>
                    <a:pt x="132" y="5884"/>
                    <a:pt x="191" y="5884"/>
                  </a:cubicBezTo>
                  <a:cubicBezTo>
                    <a:pt x="215" y="5884"/>
                    <a:pt x="251" y="5860"/>
                    <a:pt x="275" y="5848"/>
                  </a:cubicBezTo>
                  <a:cubicBezTo>
                    <a:pt x="632" y="5622"/>
                    <a:pt x="953" y="5348"/>
                    <a:pt x="1192" y="5015"/>
                  </a:cubicBezTo>
                  <a:cubicBezTo>
                    <a:pt x="1203" y="5051"/>
                    <a:pt x="1215" y="5062"/>
                    <a:pt x="1251" y="5086"/>
                  </a:cubicBezTo>
                  <a:cubicBezTo>
                    <a:pt x="1311" y="5170"/>
                    <a:pt x="1370" y="5229"/>
                    <a:pt x="1406" y="5301"/>
                  </a:cubicBezTo>
                  <a:cubicBezTo>
                    <a:pt x="1811" y="5729"/>
                    <a:pt x="2323" y="6039"/>
                    <a:pt x="2894" y="6205"/>
                  </a:cubicBezTo>
                  <a:cubicBezTo>
                    <a:pt x="3179" y="6284"/>
                    <a:pt x="3465" y="6323"/>
                    <a:pt x="3749" y="6323"/>
                  </a:cubicBezTo>
                  <a:cubicBezTo>
                    <a:pt x="4021" y="6323"/>
                    <a:pt x="4293" y="6287"/>
                    <a:pt x="4561" y="6217"/>
                  </a:cubicBezTo>
                  <a:lnTo>
                    <a:pt x="6109" y="6956"/>
                  </a:lnTo>
                  <a:cubicBezTo>
                    <a:pt x="6145" y="6967"/>
                    <a:pt x="6156" y="6967"/>
                    <a:pt x="6192" y="6967"/>
                  </a:cubicBezTo>
                  <a:cubicBezTo>
                    <a:pt x="6216" y="6967"/>
                    <a:pt x="6252" y="6956"/>
                    <a:pt x="6275" y="6932"/>
                  </a:cubicBezTo>
                  <a:cubicBezTo>
                    <a:pt x="6323" y="6908"/>
                    <a:pt x="6347" y="6848"/>
                    <a:pt x="6347" y="6789"/>
                  </a:cubicBezTo>
                  <a:lnTo>
                    <a:pt x="6275" y="5074"/>
                  </a:lnTo>
                  <a:cubicBezTo>
                    <a:pt x="6668" y="4574"/>
                    <a:pt x="6883" y="3955"/>
                    <a:pt x="6918" y="3300"/>
                  </a:cubicBezTo>
                  <a:cubicBezTo>
                    <a:pt x="6930" y="2622"/>
                    <a:pt x="6752" y="1967"/>
                    <a:pt x="6371" y="1383"/>
                  </a:cubicBezTo>
                  <a:cubicBezTo>
                    <a:pt x="5859" y="633"/>
                    <a:pt x="5037" y="121"/>
                    <a:pt x="4132" y="2"/>
                  </a:cubicBezTo>
                  <a:cubicBezTo>
                    <a:pt x="4126" y="1"/>
                    <a:pt x="4120" y="1"/>
                    <a:pt x="41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3961923" y="2486317"/>
              <a:ext cx="259839" cy="220936"/>
            </a:xfrm>
            <a:custGeom>
              <a:rect b="b" l="l" r="r" t="t"/>
              <a:pathLst>
                <a:path extrusionOk="0" h="6974" w="8202">
                  <a:moveTo>
                    <a:pt x="3198" y="1"/>
                  </a:moveTo>
                  <a:cubicBezTo>
                    <a:pt x="2177" y="1"/>
                    <a:pt x="1174" y="493"/>
                    <a:pt x="560" y="1413"/>
                  </a:cubicBezTo>
                  <a:cubicBezTo>
                    <a:pt x="179" y="1973"/>
                    <a:pt x="1" y="2640"/>
                    <a:pt x="25" y="3318"/>
                  </a:cubicBezTo>
                  <a:cubicBezTo>
                    <a:pt x="60" y="3949"/>
                    <a:pt x="287" y="4556"/>
                    <a:pt x="668" y="5080"/>
                  </a:cubicBezTo>
                  <a:lnTo>
                    <a:pt x="596" y="6795"/>
                  </a:lnTo>
                  <a:cubicBezTo>
                    <a:pt x="596" y="6854"/>
                    <a:pt x="620" y="6914"/>
                    <a:pt x="668" y="6938"/>
                  </a:cubicBezTo>
                  <a:cubicBezTo>
                    <a:pt x="703" y="6962"/>
                    <a:pt x="727" y="6973"/>
                    <a:pt x="763" y="6973"/>
                  </a:cubicBezTo>
                  <a:cubicBezTo>
                    <a:pt x="787" y="6973"/>
                    <a:pt x="799" y="6973"/>
                    <a:pt x="834" y="6962"/>
                  </a:cubicBezTo>
                  <a:lnTo>
                    <a:pt x="2382" y="6235"/>
                  </a:lnTo>
                  <a:cubicBezTo>
                    <a:pt x="2647" y="6300"/>
                    <a:pt x="2916" y="6333"/>
                    <a:pt x="3186" y="6333"/>
                  </a:cubicBezTo>
                  <a:cubicBezTo>
                    <a:pt x="3512" y="6333"/>
                    <a:pt x="3837" y="6285"/>
                    <a:pt x="4156" y="6188"/>
                  </a:cubicBezTo>
                  <a:cubicBezTo>
                    <a:pt x="4240" y="6152"/>
                    <a:pt x="4287" y="6069"/>
                    <a:pt x="4251" y="5973"/>
                  </a:cubicBezTo>
                  <a:cubicBezTo>
                    <a:pt x="4233" y="5909"/>
                    <a:pt x="4172" y="5866"/>
                    <a:pt x="4107" y="5866"/>
                  </a:cubicBezTo>
                  <a:cubicBezTo>
                    <a:pt x="4088" y="5866"/>
                    <a:pt x="4068" y="5870"/>
                    <a:pt x="4049" y="5878"/>
                  </a:cubicBezTo>
                  <a:cubicBezTo>
                    <a:pt x="3772" y="5971"/>
                    <a:pt x="3484" y="6015"/>
                    <a:pt x="3198" y="6015"/>
                  </a:cubicBezTo>
                  <a:cubicBezTo>
                    <a:pt x="2931" y="6015"/>
                    <a:pt x="2664" y="5976"/>
                    <a:pt x="2406" y="5902"/>
                  </a:cubicBezTo>
                  <a:cubicBezTo>
                    <a:pt x="2391" y="5897"/>
                    <a:pt x="2376" y="5894"/>
                    <a:pt x="2361" y="5894"/>
                  </a:cubicBezTo>
                  <a:cubicBezTo>
                    <a:pt x="2339" y="5894"/>
                    <a:pt x="2315" y="5900"/>
                    <a:pt x="2287" y="5914"/>
                  </a:cubicBezTo>
                  <a:lnTo>
                    <a:pt x="941" y="6533"/>
                  </a:lnTo>
                  <a:lnTo>
                    <a:pt x="941" y="6533"/>
                  </a:lnTo>
                  <a:lnTo>
                    <a:pt x="1013" y="5021"/>
                  </a:lnTo>
                  <a:cubicBezTo>
                    <a:pt x="1013" y="4985"/>
                    <a:pt x="1001" y="4949"/>
                    <a:pt x="977" y="4902"/>
                  </a:cubicBezTo>
                  <a:cubicBezTo>
                    <a:pt x="203" y="3937"/>
                    <a:pt x="168" y="2604"/>
                    <a:pt x="846" y="1568"/>
                  </a:cubicBezTo>
                  <a:cubicBezTo>
                    <a:pt x="1393" y="759"/>
                    <a:pt x="2293" y="318"/>
                    <a:pt x="3208" y="318"/>
                  </a:cubicBezTo>
                  <a:cubicBezTo>
                    <a:pt x="3748" y="318"/>
                    <a:pt x="4294" y="472"/>
                    <a:pt x="4775" y="794"/>
                  </a:cubicBezTo>
                  <a:cubicBezTo>
                    <a:pt x="5430" y="1247"/>
                    <a:pt x="5883" y="1949"/>
                    <a:pt x="6002" y="2735"/>
                  </a:cubicBezTo>
                  <a:cubicBezTo>
                    <a:pt x="6013" y="2811"/>
                    <a:pt x="6083" y="2867"/>
                    <a:pt x="6168" y="2867"/>
                  </a:cubicBezTo>
                  <a:cubicBezTo>
                    <a:pt x="6176" y="2867"/>
                    <a:pt x="6184" y="2867"/>
                    <a:pt x="6192" y="2866"/>
                  </a:cubicBezTo>
                  <a:cubicBezTo>
                    <a:pt x="6275" y="2854"/>
                    <a:pt x="6335" y="2759"/>
                    <a:pt x="6323" y="2675"/>
                  </a:cubicBezTo>
                  <a:cubicBezTo>
                    <a:pt x="6264" y="2282"/>
                    <a:pt x="6133" y="1913"/>
                    <a:pt x="5954" y="1592"/>
                  </a:cubicBezTo>
                  <a:cubicBezTo>
                    <a:pt x="5990" y="1532"/>
                    <a:pt x="6025" y="1473"/>
                    <a:pt x="6073" y="1413"/>
                  </a:cubicBezTo>
                  <a:cubicBezTo>
                    <a:pt x="6133" y="1330"/>
                    <a:pt x="6192" y="1270"/>
                    <a:pt x="6252" y="1199"/>
                  </a:cubicBezTo>
                  <a:cubicBezTo>
                    <a:pt x="6395" y="1056"/>
                    <a:pt x="6561" y="901"/>
                    <a:pt x="6740" y="782"/>
                  </a:cubicBezTo>
                  <a:cubicBezTo>
                    <a:pt x="7121" y="520"/>
                    <a:pt x="7585" y="365"/>
                    <a:pt x="8050" y="318"/>
                  </a:cubicBezTo>
                  <a:cubicBezTo>
                    <a:pt x="8057" y="320"/>
                    <a:pt x="8065" y="322"/>
                    <a:pt x="8073" y="322"/>
                  </a:cubicBezTo>
                  <a:cubicBezTo>
                    <a:pt x="8137" y="322"/>
                    <a:pt x="8202" y="238"/>
                    <a:pt x="8180" y="163"/>
                  </a:cubicBezTo>
                  <a:cubicBezTo>
                    <a:pt x="8169" y="75"/>
                    <a:pt x="8107" y="7"/>
                    <a:pt x="8022" y="7"/>
                  </a:cubicBezTo>
                  <a:cubicBezTo>
                    <a:pt x="8016" y="7"/>
                    <a:pt x="8009" y="7"/>
                    <a:pt x="8002" y="8"/>
                  </a:cubicBezTo>
                  <a:cubicBezTo>
                    <a:pt x="7490" y="56"/>
                    <a:pt x="6978" y="234"/>
                    <a:pt x="6549" y="532"/>
                  </a:cubicBezTo>
                  <a:cubicBezTo>
                    <a:pt x="6359" y="663"/>
                    <a:pt x="6156" y="818"/>
                    <a:pt x="6002" y="996"/>
                  </a:cubicBezTo>
                  <a:cubicBezTo>
                    <a:pt x="5918" y="1068"/>
                    <a:pt x="5859" y="1139"/>
                    <a:pt x="5799" y="1211"/>
                  </a:cubicBezTo>
                  <a:cubicBezTo>
                    <a:pt x="5787" y="1247"/>
                    <a:pt x="5764" y="1258"/>
                    <a:pt x="5740" y="1294"/>
                  </a:cubicBezTo>
                  <a:cubicBezTo>
                    <a:pt x="5525" y="996"/>
                    <a:pt x="5252" y="735"/>
                    <a:pt x="4954" y="532"/>
                  </a:cubicBezTo>
                  <a:cubicBezTo>
                    <a:pt x="4414" y="174"/>
                    <a:pt x="3803" y="1"/>
                    <a:pt x="31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4015113" y="2540870"/>
              <a:ext cx="96212" cy="95832"/>
            </a:xfrm>
            <a:custGeom>
              <a:rect b="b" l="l" r="r" t="t"/>
              <a:pathLst>
                <a:path extrusionOk="0" h="3025" w="3037">
                  <a:moveTo>
                    <a:pt x="1418" y="346"/>
                  </a:moveTo>
                  <a:cubicBezTo>
                    <a:pt x="2013" y="346"/>
                    <a:pt x="2501" y="834"/>
                    <a:pt x="2501" y="1430"/>
                  </a:cubicBezTo>
                  <a:cubicBezTo>
                    <a:pt x="2501" y="1668"/>
                    <a:pt x="2430" y="1894"/>
                    <a:pt x="2299" y="2072"/>
                  </a:cubicBezTo>
                  <a:lnTo>
                    <a:pt x="1537" y="1310"/>
                  </a:lnTo>
                  <a:cubicBezTo>
                    <a:pt x="1507" y="1281"/>
                    <a:pt x="1462" y="1266"/>
                    <a:pt x="1418" y="1266"/>
                  </a:cubicBezTo>
                  <a:cubicBezTo>
                    <a:pt x="1373" y="1266"/>
                    <a:pt x="1328" y="1281"/>
                    <a:pt x="1298" y="1310"/>
                  </a:cubicBezTo>
                  <a:cubicBezTo>
                    <a:pt x="1239" y="1370"/>
                    <a:pt x="1239" y="1489"/>
                    <a:pt x="1298" y="1549"/>
                  </a:cubicBezTo>
                  <a:lnTo>
                    <a:pt x="2060" y="2311"/>
                  </a:lnTo>
                  <a:cubicBezTo>
                    <a:pt x="1870" y="2442"/>
                    <a:pt x="1656" y="2513"/>
                    <a:pt x="1418" y="2513"/>
                  </a:cubicBezTo>
                  <a:cubicBezTo>
                    <a:pt x="822" y="2513"/>
                    <a:pt x="334" y="2025"/>
                    <a:pt x="334" y="1430"/>
                  </a:cubicBezTo>
                  <a:cubicBezTo>
                    <a:pt x="334" y="834"/>
                    <a:pt x="822" y="346"/>
                    <a:pt x="1418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30"/>
                  </a:cubicBezTo>
                  <a:cubicBezTo>
                    <a:pt x="1" y="2215"/>
                    <a:pt x="644" y="2858"/>
                    <a:pt x="1429" y="2858"/>
                  </a:cubicBezTo>
                  <a:cubicBezTo>
                    <a:pt x="1763" y="2858"/>
                    <a:pt x="2072" y="2739"/>
                    <a:pt x="2310" y="2549"/>
                  </a:cubicBezTo>
                  <a:lnTo>
                    <a:pt x="2739" y="2977"/>
                  </a:lnTo>
                  <a:cubicBezTo>
                    <a:pt x="2775" y="3001"/>
                    <a:pt x="2811" y="3025"/>
                    <a:pt x="2858" y="3025"/>
                  </a:cubicBezTo>
                  <a:cubicBezTo>
                    <a:pt x="2906" y="3025"/>
                    <a:pt x="2953" y="3001"/>
                    <a:pt x="2977" y="2977"/>
                  </a:cubicBezTo>
                  <a:cubicBezTo>
                    <a:pt x="3037" y="2918"/>
                    <a:pt x="3037" y="2811"/>
                    <a:pt x="2977" y="2739"/>
                  </a:cubicBezTo>
                  <a:lnTo>
                    <a:pt x="2549" y="2311"/>
                  </a:lnTo>
                  <a:cubicBezTo>
                    <a:pt x="2739" y="2072"/>
                    <a:pt x="2858" y="1751"/>
                    <a:pt x="2858" y="1430"/>
                  </a:cubicBezTo>
                  <a:cubicBezTo>
                    <a:pt x="2858" y="644"/>
                    <a:pt x="221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4186375" y="2539381"/>
              <a:ext cx="77331" cy="90541"/>
            </a:xfrm>
            <a:custGeom>
              <a:rect b="b" l="l" r="r" t="t"/>
              <a:pathLst>
                <a:path extrusionOk="0" h="2858" w="2441">
                  <a:moveTo>
                    <a:pt x="1203" y="607"/>
                  </a:moveTo>
                  <a:lnTo>
                    <a:pt x="1572" y="1524"/>
                  </a:lnTo>
                  <a:lnTo>
                    <a:pt x="834" y="1524"/>
                  </a:lnTo>
                  <a:lnTo>
                    <a:pt x="1203" y="607"/>
                  </a:lnTo>
                  <a:close/>
                  <a:moveTo>
                    <a:pt x="1215" y="0"/>
                  </a:moveTo>
                  <a:cubicBezTo>
                    <a:pt x="1155" y="0"/>
                    <a:pt x="1084" y="48"/>
                    <a:pt x="1072" y="107"/>
                  </a:cubicBezTo>
                  <a:lnTo>
                    <a:pt x="441" y="1619"/>
                  </a:lnTo>
                  <a:lnTo>
                    <a:pt x="24" y="2620"/>
                  </a:lnTo>
                  <a:cubicBezTo>
                    <a:pt x="0" y="2715"/>
                    <a:pt x="24" y="2798"/>
                    <a:pt x="119" y="2846"/>
                  </a:cubicBezTo>
                  <a:cubicBezTo>
                    <a:pt x="139" y="2851"/>
                    <a:pt x="159" y="2854"/>
                    <a:pt x="179" y="2854"/>
                  </a:cubicBezTo>
                  <a:cubicBezTo>
                    <a:pt x="245" y="2854"/>
                    <a:pt x="309" y="2823"/>
                    <a:pt x="345" y="2750"/>
                  </a:cubicBezTo>
                  <a:lnTo>
                    <a:pt x="714" y="1858"/>
                  </a:lnTo>
                  <a:lnTo>
                    <a:pt x="1750" y="1858"/>
                  </a:lnTo>
                  <a:lnTo>
                    <a:pt x="2131" y="2750"/>
                  </a:lnTo>
                  <a:cubicBezTo>
                    <a:pt x="2155" y="2810"/>
                    <a:pt x="2215" y="2858"/>
                    <a:pt x="2274" y="2858"/>
                  </a:cubicBezTo>
                  <a:cubicBezTo>
                    <a:pt x="2286" y="2858"/>
                    <a:pt x="2322" y="2858"/>
                    <a:pt x="2334" y="2846"/>
                  </a:cubicBezTo>
                  <a:cubicBezTo>
                    <a:pt x="2405" y="2798"/>
                    <a:pt x="2441" y="2715"/>
                    <a:pt x="2405" y="2620"/>
                  </a:cubicBezTo>
                  <a:lnTo>
                    <a:pt x="1988" y="1619"/>
                  </a:lnTo>
                  <a:lnTo>
                    <a:pt x="1369" y="107"/>
                  </a:lnTo>
                  <a:cubicBezTo>
                    <a:pt x="1334" y="48"/>
                    <a:pt x="1274" y="0"/>
                    <a:pt x="1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9" name="Google Shape;719;p13"/>
          <p:cNvSpPr/>
          <p:nvPr/>
        </p:nvSpPr>
        <p:spPr>
          <a:xfrm>
            <a:off x="1747839" y="2414150"/>
            <a:ext cx="361754" cy="362514"/>
          </a:xfrm>
          <a:custGeom>
            <a:rect b="b" l="l" r="r" t="t"/>
            <a:pathLst>
              <a:path extrusionOk="0" h="11443" w="11419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0" name="Google Shape;720;p13"/>
          <p:cNvGrpSpPr/>
          <p:nvPr/>
        </p:nvGrpSpPr>
        <p:grpSpPr>
          <a:xfrm>
            <a:off x="1303876" y="2419377"/>
            <a:ext cx="363275" cy="354626"/>
            <a:chOff x="1303876" y="2419377"/>
            <a:chExt cx="363275" cy="354626"/>
          </a:xfrm>
        </p:grpSpPr>
        <p:sp>
          <p:nvSpPr>
            <p:cNvPr id="721" name="Google Shape;721;p13"/>
            <p:cNvSpPr/>
            <p:nvPr/>
          </p:nvSpPr>
          <p:spPr>
            <a:xfrm>
              <a:off x="1303876" y="2507701"/>
              <a:ext cx="363275" cy="266302"/>
            </a:xfrm>
            <a:custGeom>
              <a:rect b="b" l="l" r="r" t="t"/>
              <a:pathLst>
                <a:path extrusionOk="0" h="8406" w="11467">
                  <a:moveTo>
                    <a:pt x="3251" y="1631"/>
                  </a:moveTo>
                  <a:lnTo>
                    <a:pt x="3680" y="2060"/>
                  </a:lnTo>
                  <a:lnTo>
                    <a:pt x="2060" y="3691"/>
                  </a:lnTo>
                  <a:lnTo>
                    <a:pt x="1620" y="3262"/>
                  </a:lnTo>
                  <a:lnTo>
                    <a:pt x="3251" y="1631"/>
                  </a:lnTo>
                  <a:close/>
                  <a:moveTo>
                    <a:pt x="8156" y="1929"/>
                  </a:moveTo>
                  <a:lnTo>
                    <a:pt x="9799" y="3560"/>
                  </a:lnTo>
                  <a:lnTo>
                    <a:pt x="9371" y="3989"/>
                  </a:lnTo>
                  <a:lnTo>
                    <a:pt x="7728" y="2357"/>
                  </a:lnTo>
                  <a:lnTo>
                    <a:pt x="8156" y="1929"/>
                  </a:lnTo>
                  <a:close/>
                  <a:moveTo>
                    <a:pt x="7609" y="2715"/>
                  </a:moveTo>
                  <a:lnTo>
                    <a:pt x="9014" y="4108"/>
                  </a:lnTo>
                  <a:lnTo>
                    <a:pt x="8692" y="4405"/>
                  </a:lnTo>
                  <a:cubicBezTo>
                    <a:pt x="8656" y="4453"/>
                    <a:pt x="8621" y="4501"/>
                    <a:pt x="8597" y="4560"/>
                  </a:cubicBezTo>
                  <a:cubicBezTo>
                    <a:pt x="8561" y="4620"/>
                    <a:pt x="8549" y="4679"/>
                    <a:pt x="8549" y="4739"/>
                  </a:cubicBezTo>
                  <a:cubicBezTo>
                    <a:pt x="8537" y="4870"/>
                    <a:pt x="8490" y="4989"/>
                    <a:pt x="8383" y="5072"/>
                  </a:cubicBezTo>
                  <a:lnTo>
                    <a:pt x="7847" y="5620"/>
                  </a:lnTo>
                  <a:lnTo>
                    <a:pt x="5930" y="3691"/>
                  </a:lnTo>
                  <a:lnTo>
                    <a:pt x="6609" y="3429"/>
                  </a:lnTo>
                  <a:cubicBezTo>
                    <a:pt x="6609" y="3429"/>
                    <a:pt x="6632" y="3429"/>
                    <a:pt x="6632" y="3417"/>
                  </a:cubicBezTo>
                  <a:cubicBezTo>
                    <a:pt x="6739" y="3358"/>
                    <a:pt x="6823" y="3262"/>
                    <a:pt x="6882" y="3155"/>
                  </a:cubicBezTo>
                  <a:cubicBezTo>
                    <a:pt x="7109" y="3119"/>
                    <a:pt x="7299" y="3012"/>
                    <a:pt x="7466" y="2858"/>
                  </a:cubicBezTo>
                  <a:lnTo>
                    <a:pt x="7609" y="2715"/>
                  </a:lnTo>
                  <a:close/>
                  <a:moveTo>
                    <a:pt x="3846" y="6084"/>
                  </a:moveTo>
                  <a:lnTo>
                    <a:pt x="4120" y="6358"/>
                  </a:lnTo>
                  <a:lnTo>
                    <a:pt x="3739" y="6727"/>
                  </a:lnTo>
                  <a:lnTo>
                    <a:pt x="3656" y="6822"/>
                  </a:lnTo>
                  <a:cubicBezTo>
                    <a:pt x="3620" y="6846"/>
                    <a:pt x="3584" y="6858"/>
                    <a:pt x="3537" y="6858"/>
                  </a:cubicBezTo>
                  <a:cubicBezTo>
                    <a:pt x="3489" y="6858"/>
                    <a:pt x="3441" y="6846"/>
                    <a:pt x="3418" y="6822"/>
                  </a:cubicBezTo>
                  <a:lnTo>
                    <a:pt x="3382" y="6787"/>
                  </a:lnTo>
                  <a:cubicBezTo>
                    <a:pt x="3322" y="6727"/>
                    <a:pt x="3322" y="6608"/>
                    <a:pt x="3382" y="6548"/>
                  </a:cubicBezTo>
                  <a:lnTo>
                    <a:pt x="3846" y="6084"/>
                  </a:lnTo>
                  <a:close/>
                  <a:moveTo>
                    <a:pt x="4334" y="6608"/>
                  </a:moveTo>
                  <a:lnTo>
                    <a:pt x="4608" y="6882"/>
                  </a:lnTo>
                  <a:lnTo>
                    <a:pt x="4311" y="7156"/>
                  </a:lnTo>
                  <a:lnTo>
                    <a:pt x="4227" y="7239"/>
                  </a:lnTo>
                  <a:cubicBezTo>
                    <a:pt x="4203" y="7263"/>
                    <a:pt x="4156" y="7275"/>
                    <a:pt x="4108" y="7275"/>
                  </a:cubicBezTo>
                  <a:cubicBezTo>
                    <a:pt x="4072" y="7275"/>
                    <a:pt x="4025" y="7263"/>
                    <a:pt x="3989" y="7239"/>
                  </a:cubicBezTo>
                  <a:lnTo>
                    <a:pt x="3965" y="7203"/>
                  </a:lnTo>
                  <a:cubicBezTo>
                    <a:pt x="3906" y="7144"/>
                    <a:pt x="3906" y="7037"/>
                    <a:pt x="3965" y="6977"/>
                  </a:cubicBezTo>
                  <a:lnTo>
                    <a:pt x="4334" y="6608"/>
                  </a:lnTo>
                  <a:close/>
                  <a:moveTo>
                    <a:pt x="4858" y="7096"/>
                  </a:moveTo>
                  <a:lnTo>
                    <a:pt x="5132" y="7370"/>
                  </a:lnTo>
                  <a:lnTo>
                    <a:pt x="4954" y="7537"/>
                  </a:lnTo>
                  <a:lnTo>
                    <a:pt x="4811" y="7668"/>
                  </a:lnTo>
                  <a:cubicBezTo>
                    <a:pt x="4781" y="7697"/>
                    <a:pt x="4742" y="7712"/>
                    <a:pt x="4704" y="7712"/>
                  </a:cubicBezTo>
                  <a:cubicBezTo>
                    <a:pt x="4665" y="7712"/>
                    <a:pt x="4626" y="7697"/>
                    <a:pt x="4596" y="7668"/>
                  </a:cubicBezTo>
                  <a:lnTo>
                    <a:pt x="4549" y="7620"/>
                  </a:lnTo>
                  <a:cubicBezTo>
                    <a:pt x="4513" y="7596"/>
                    <a:pt x="4501" y="7549"/>
                    <a:pt x="4501" y="7513"/>
                  </a:cubicBezTo>
                  <a:cubicBezTo>
                    <a:pt x="4501" y="7477"/>
                    <a:pt x="4513" y="7441"/>
                    <a:pt x="4549" y="7418"/>
                  </a:cubicBezTo>
                  <a:lnTo>
                    <a:pt x="4858" y="7096"/>
                  </a:lnTo>
                  <a:close/>
                  <a:moveTo>
                    <a:pt x="3811" y="2417"/>
                  </a:moveTo>
                  <a:lnTo>
                    <a:pt x="3965" y="2560"/>
                  </a:lnTo>
                  <a:cubicBezTo>
                    <a:pt x="4181" y="2776"/>
                    <a:pt x="4462" y="2894"/>
                    <a:pt x="4756" y="2894"/>
                  </a:cubicBezTo>
                  <a:cubicBezTo>
                    <a:pt x="4771" y="2894"/>
                    <a:pt x="4785" y="2894"/>
                    <a:pt x="4799" y="2893"/>
                  </a:cubicBezTo>
                  <a:cubicBezTo>
                    <a:pt x="5394" y="2858"/>
                    <a:pt x="6168" y="2798"/>
                    <a:pt x="6549" y="2703"/>
                  </a:cubicBezTo>
                  <a:cubicBezTo>
                    <a:pt x="6573" y="2715"/>
                    <a:pt x="6597" y="2738"/>
                    <a:pt x="6609" y="2774"/>
                  </a:cubicBezTo>
                  <a:cubicBezTo>
                    <a:pt x="6632" y="2834"/>
                    <a:pt x="6632" y="2893"/>
                    <a:pt x="6597" y="2953"/>
                  </a:cubicBezTo>
                  <a:cubicBezTo>
                    <a:pt x="6573" y="3024"/>
                    <a:pt x="6525" y="3084"/>
                    <a:pt x="6466" y="3119"/>
                  </a:cubicBezTo>
                  <a:lnTo>
                    <a:pt x="5561" y="3489"/>
                  </a:lnTo>
                  <a:cubicBezTo>
                    <a:pt x="5501" y="3500"/>
                    <a:pt x="5466" y="3560"/>
                    <a:pt x="5454" y="3608"/>
                  </a:cubicBezTo>
                  <a:cubicBezTo>
                    <a:pt x="5442" y="3667"/>
                    <a:pt x="5454" y="3727"/>
                    <a:pt x="5501" y="3750"/>
                  </a:cubicBezTo>
                  <a:lnTo>
                    <a:pt x="7716" y="5977"/>
                  </a:lnTo>
                  <a:lnTo>
                    <a:pt x="8013" y="6275"/>
                  </a:lnTo>
                  <a:cubicBezTo>
                    <a:pt x="8097" y="6346"/>
                    <a:pt x="8097" y="6453"/>
                    <a:pt x="8025" y="6513"/>
                  </a:cubicBezTo>
                  <a:lnTo>
                    <a:pt x="8002" y="6537"/>
                  </a:lnTo>
                  <a:cubicBezTo>
                    <a:pt x="7972" y="6566"/>
                    <a:pt x="7927" y="6581"/>
                    <a:pt x="7882" y="6581"/>
                  </a:cubicBezTo>
                  <a:cubicBezTo>
                    <a:pt x="7838" y="6581"/>
                    <a:pt x="7793" y="6566"/>
                    <a:pt x="7763" y="6537"/>
                  </a:cubicBezTo>
                  <a:lnTo>
                    <a:pt x="7668" y="6453"/>
                  </a:lnTo>
                  <a:lnTo>
                    <a:pt x="5775" y="4560"/>
                  </a:lnTo>
                  <a:cubicBezTo>
                    <a:pt x="5745" y="4530"/>
                    <a:pt x="5701" y="4515"/>
                    <a:pt x="5656" y="4515"/>
                  </a:cubicBezTo>
                  <a:cubicBezTo>
                    <a:pt x="5611" y="4515"/>
                    <a:pt x="5567" y="4530"/>
                    <a:pt x="5537" y="4560"/>
                  </a:cubicBezTo>
                  <a:cubicBezTo>
                    <a:pt x="5477" y="4620"/>
                    <a:pt x="5477" y="4739"/>
                    <a:pt x="5537" y="4798"/>
                  </a:cubicBezTo>
                  <a:lnTo>
                    <a:pt x="7430" y="6691"/>
                  </a:lnTo>
                  <a:cubicBezTo>
                    <a:pt x="7490" y="6751"/>
                    <a:pt x="7490" y="6846"/>
                    <a:pt x="7430" y="6906"/>
                  </a:cubicBezTo>
                  <a:lnTo>
                    <a:pt x="7406" y="6941"/>
                  </a:lnTo>
                  <a:cubicBezTo>
                    <a:pt x="7376" y="6971"/>
                    <a:pt x="7335" y="6986"/>
                    <a:pt x="7293" y="6986"/>
                  </a:cubicBezTo>
                  <a:cubicBezTo>
                    <a:pt x="7251" y="6986"/>
                    <a:pt x="7210" y="6971"/>
                    <a:pt x="7180" y="6941"/>
                  </a:cubicBezTo>
                  <a:lnTo>
                    <a:pt x="7120" y="6882"/>
                  </a:lnTo>
                  <a:lnTo>
                    <a:pt x="5120" y="4882"/>
                  </a:lnTo>
                  <a:cubicBezTo>
                    <a:pt x="5096" y="4852"/>
                    <a:pt x="5055" y="4837"/>
                    <a:pt x="5010" y="4837"/>
                  </a:cubicBezTo>
                  <a:cubicBezTo>
                    <a:pt x="4965" y="4837"/>
                    <a:pt x="4918" y="4852"/>
                    <a:pt x="4882" y="4882"/>
                  </a:cubicBezTo>
                  <a:cubicBezTo>
                    <a:pt x="4823" y="4941"/>
                    <a:pt x="4823" y="5060"/>
                    <a:pt x="4882" y="5120"/>
                  </a:cubicBezTo>
                  <a:lnTo>
                    <a:pt x="6882" y="7120"/>
                  </a:lnTo>
                  <a:cubicBezTo>
                    <a:pt x="6906" y="7144"/>
                    <a:pt x="6930" y="7191"/>
                    <a:pt x="6930" y="7227"/>
                  </a:cubicBezTo>
                  <a:cubicBezTo>
                    <a:pt x="6930" y="7251"/>
                    <a:pt x="6906" y="7299"/>
                    <a:pt x="6882" y="7322"/>
                  </a:cubicBezTo>
                  <a:lnTo>
                    <a:pt x="6835" y="7370"/>
                  </a:lnTo>
                  <a:cubicBezTo>
                    <a:pt x="6805" y="7400"/>
                    <a:pt x="6763" y="7415"/>
                    <a:pt x="6722" y="7415"/>
                  </a:cubicBezTo>
                  <a:cubicBezTo>
                    <a:pt x="6680" y="7415"/>
                    <a:pt x="6638" y="7400"/>
                    <a:pt x="6609" y="7370"/>
                  </a:cubicBezTo>
                  <a:lnTo>
                    <a:pt x="6478" y="7239"/>
                  </a:lnTo>
                  <a:lnTo>
                    <a:pt x="4799" y="5560"/>
                  </a:lnTo>
                  <a:cubicBezTo>
                    <a:pt x="4769" y="5530"/>
                    <a:pt x="4724" y="5516"/>
                    <a:pt x="4680" y="5516"/>
                  </a:cubicBezTo>
                  <a:cubicBezTo>
                    <a:pt x="4635" y="5516"/>
                    <a:pt x="4590" y="5530"/>
                    <a:pt x="4561" y="5560"/>
                  </a:cubicBezTo>
                  <a:cubicBezTo>
                    <a:pt x="4501" y="5620"/>
                    <a:pt x="4501" y="5739"/>
                    <a:pt x="4561" y="5798"/>
                  </a:cubicBezTo>
                  <a:lnTo>
                    <a:pt x="6239" y="7477"/>
                  </a:lnTo>
                  <a:cubicBezTo>
                    <a:pt x="6275" y="7501"/>
                    <a:pt x="6287" y="7537"/>
                    <a:pt x="6287" y="7584"/>
                  </a:cubicBezTo>
                  <a:cubicBezTo>
                    <a:pt x="6287" y="7620"/>
                    <a:pt x="6275" y="7656"/>
                    <a:pt x="6239" y="7680"/>
                  </a:cubicBezTo>
                  <a:lnTo>
                    <a:pt x="6180" y="7739"/>
                  </a:lnTo>
                  <a:cubicBezTo>
                    <a:pt x="6150" y="7769"/>
                    <a:pt x="6114" y="7784"/>
                    <a:pt x="6080" y="7784"/>
                  </a:cubicBezTo>
                  <a:cubicBezTo>
                    <a:pt x="6046" y="7784"/>
                    <a:pt x="6013" y="7769"/>
                    <a:pt x="5989" y="7739"/>
                  </a:cubicBezTo>
                  <a:lnTo>
                    <a:pt x="3037" y="4798"/>
                  </a:lnTo>
                  <a:cubicBezTo>
                    <a:pt x="2953" y="4703"/>
                    <a:pt x="2894" y="4584"/>
                    <a:pt x="2882" y="4453"/>
                  </a:cubicBezTo>
                  <a:cubicBezTo>
                    <a:pt x="2882" y="4393"/>
                    <a:pt x="2858" y="4334"/>
                    <a:pt x="2834" y="4274"/>
                  </a:cubicBezTo>
                  <a:cubicBezTo>
                    <a:pt x="2799" y="4215"/>
                    <a:pt x="2775" y="4167"/>
                    <a:pt x="2727" y="4131"/>
                  </a:cubicBezTo>
                  <a:lnTo>
                    <a:pt x="2418" y="3810"/>
                  </a:lnTo>
                  <a:lnTo>
                    <a:pt x="3811" y="2417"/>
                  </a:lnTo>
                  <a:close/>
                  <a:moveTo>
                    <a:pt x="5370" y="7572"/>
                  </a:moveTo>
                  <a:lnTo>
                    <a:pt x="5632" y="7846"/>
                  </a:lnTo>
                  <a:lnTo>
                    <a:pt x="5454" y="8025"/>
                  </a:lnTo>
                  <a:cubicBezTo>
                    <a:pt x="5430" y="8061"/>
                    <a:pt x="5394" y="8072"/>
                    <a:pt x="5346" y="8072"/>
                  </a:cubicBezTo>
                  <a:cubicBezTo>
                    <a:pt x="5311" y="8072"/>
                    <a:pt x="5275" y="8049"/>
                    <a:pt x="5251" y="8025"/>
                  </a:cubicBezTo>
                  <a:lnTo>
                    <a:pt x="5192" y="7965"/>
                  </a:lnTo>
                  <a:cubicBezTo>
                    <a:pt x="5156" y="7941"/>
                    <a:pt x="5144" y="7906"/>
                    <a:pt x="5144" y="7858"/>
                  </a:cubicBezTo>
                  <a:cubicBezTo>
                    <a:pt x="5144" y="7822"/>
                    <a:pt x="5156" y="7787"/>
                    <a:pt x="5192" y="7751"/>
                  </a:cubicBezTo>
                  <a:lnTo>
                    <a:pt x="5370" y="7572"/>
                  </a:lnTo>
                  <a:close/>
                  <a:moveTo>
                    <a:pt x="2251" y="0"/>
                  </a:moveTo>
                  <a:cubicBezTo>
                    <a:pt x="2203" y="0"/>
                    <a:pt x="2167" y="12"/>
                    <a:pt x="2132" y="48"/>
                  </a:cubicBezTo>
                  <a:lnTo>
                    <a:pt x="1394" y="786"/>
                  </a:lnTo>
                  <a:cubicBezTo>
                    <a:pt x="1334" y="845"/>
                    <a:pt x="1334" y="964"/>
                    <a:pt x="1394" y="1024"/>
                  </a:cubicBezTo>
                  <a:cubicBezTo>
                    <a:pt x="1423" y="1054"/>
                    <a:pt x="1468" y="1069"/>
                    <a:pt x="1513" y="1069"/>
                  </a:cubicBezTo>
                  <a:cubicBezTo>
                    <a:pt x="1557" y="1069"/>
                    <a:pt x="1602" y="1054"/>
                    <a:pt x="1632" y="1024"/>
                  </a:cubicBezTo>
                  <a:lnTo>
                    <a:pt x="2251" y="405"/>
                  </a:lnTo>
                  <a:lnTo>
                    <a:pt x="3156" y="1310"/>
                  </a:lnTo>
                  <a:lnTo>
                    <a:pt x="1334" y="3143"/>
                  </a:lnTo>
                  <a:lnTo>
                    <a:pt x="417" y="2238"/>
                  </a:lnTo>
                  <a:lnTo>
                    <a:pt x="1155" y="1500"/>
                  </a:lnTo>
                  <a:cubicBezTo>
                    <a:pt x="1215" y="1441"/>
                    <a:pt x="1215" y="1322"/>
                    <a:pt x="1155" y="1262"/>
                  </a:cubicBezTo>
                  <a:cubicBezTo>
                    <a:pt x="1126" y="1232"/>
                    <a:pt x="1081" y="1217"/>
                    <a:pt x="1036" y="1217"/>
                  </a:cubicBezTo>
                  <a:cubicBezTo>
                    <a:pt x="992" y="1217"/>
                    <a:pt x="947" y="1232"/>
                    <a:pt x="917" y="1262"/>
                  </a:cubicBezTo>
                  <a:lnTo>
                    <a:pt x="60" y="2119"/>
                  </a:lnTo>
                  <a:cubicBezTo>
                    <a:pt x="1" y="2179"/>
                    <a:pt x="1" y="2298"/>
                    <a:pt x="60" y="2357"/>
                  </a:cubicBezTo>
                  <a:lnTo>
                    <a:pt x="1191" y="3489"/>
                  </a:lnTo>
                  <a:cubicBezTo>
                    <a:pt x="1227" y="3512"/>
                    <a:pt x="1275" y="3524"/>
                    <a:pt x="1310" y="3524"/>
                  </a:cubicBezTo>
                  <a:cubicBezTo>
                    <a:pt x="1346" y="3524"/>
                    <a:pt x="1370" y="3512"/>
                    <a:pt x="1405" y="3500"/>
                  </a:cubicBezTo>
                  <a:lnTo>
                    <a:pt x="1953" y="4048"/>
                  </a:lnTo>
                  <a:cubicBezTo>
                    <a:pt x="1989" y="4084"/>
                    <a:pt x="2025" y="4096"/>
                    <a:pt x="2072" y="4096"/>
                  </a:cubicBezTo>
                  <a:cubicBezTo>
                    <a:pt x="2120" y="4096"/>
                    <a:pt x="2167" y="4084"/>
                    <a:pt x="2191" y="4048"/>
                  </a:cubicBezTo>
                  <a:lnTo>
                    <a:pt x="2501" y="4358"/>
                  </a:lnTo>
                  <a:cubicBezTo>
                    <a:pt x="2525" y="4382"/>
                    <a:pt x="2537" y="4393"/>
                    <a:pt x="2537" y="4405"/>
                  </a:cubicBezTo>
                  <a:cubicBezTo>
                    <a:pt x="2548" y="4417"/>
                    <a:pt x="2548" y="4453"/>
                    <a:pt x="2548" y="4465"/>
                  </a:cubicBezTo>
                  <a:cubicBezTo>
                    <a:pt x="2560" y="4679"/>
                    <a:pt x="2656" y="4882"/>
                    <a:pt x="2799" y="5036"/>
                  </a:cubicBezTo>
                  <a:lnTo>
                    <a:pt x="3632" y="5870"/>
                  </a:lnTo>
                  <a:lnTo>
                    <a:pt x="3180" y="6322"/>
                  </a:lnTo>
                  <a:cubicBezTo>
                    <a:pt x="2977" y="6525"/>
                    <a:pt x="2977" y="6846"/>
                    <a:pt x="3180" y="7037"/>
                  </a:cubicBezTo>
                  <a:lnTo>
                    <a:pt x="3203" y="7072"/>
                  </a:lnTo>
                  <a:cubicBezTo>
                    <a:pt x="3299" y="7156"/>
                    <a:pt x="3430" y="7215"/>
                    <a:pt x="3561" y="7215"/>
                  </a:cubicBezTo>
                  <a:lnTo>
                    <a:pt x="3632" y="7215"/>
                  </a:lnTo>
                  <a:cubicBezTo>
                    <a:pt x="3656" y="7310"/>
                    <a:pt x="3691" y="7382"/>
                    <a:pt x="3775" y="7453"/>
                  </a:cubicBezTo>
                  <a:lnTo>
                    <a:pt x="3799" y="7489"/>
                  </a:lnTo>
                  <a:cubicBezTo>
                    <a:pt x="3894" y="7572"/>
                    <a:pt x="4025" y="7632"/>
                    <a:pt x="4156" y="7632"/>
                  </a:cubicBezTo>
                  <a:lnTo>
                    <a:pt x="4203" y="7632"/>
                  </a:lnTo>
                  <a:cubicBezTo>
                    <a:pt x="4215" y="7727"/>
                    <a:pt x="4263" y="7811"/>
                    <a:pt x="4334" y="7870"/>
                  </a:cubicBezTo>
                  <a:lnTo>
                    <a:pt x="4382" y="7918"/>
                  </a:lnTo>
                  <a:cubicBezTo>
                    <a:pt x="4475" y="8011"/>
                    <a:pt x="4593" y="8062"/>
                    <a:pt x="4713" y="8062"/>
                  </a:cubicBezTo>
                  <a:cubicBezTo>
                    <a:pt x="4762" y="8062"/>
                    <a:pt x="4810" y="8054"/>
                    <a:pt x="4858" y="8037"/>
                  </a:cubicBezTo>
                  <a:cubicBezTo>
                    <a:pt x="4882" y="8096"/>
                    <a:pt x="4918" y="8156"/>
                    <a:pt x="4977" y="8215"/>
                  </a:cubicBezTo>
                  <a:lnTo>
                    <a:pt x="5037" y="8275"/>
                  </a:lnTo>
                  <a:cubicBezTo>
                    <a:pt x="5120" y="8370"/>
                    <a:pt x="5239" y="8406"/>
                    <a:pt x="5382" y="8406"/>
                  </a:cubicBezTo>
                  <a:cubicBezTo>
                    <a:pt x="5513" y="8406"/>
                    <a:pt x="5632" y="8370"/>
                    <a:pt x="5716" y="8275"/>
                  </a:cubicBezTo>
                  <a:lnTo>
                    <a:pt x="5918" y="8084"/>
                  </a:lnTo>
                  <a:cubicBezTo>
                    <a:pt x="5977" y="8108"/>
                    <a:pt x="6049" y="8132"/>
                    <a:pt x="6120" y="8132"/>
                  </a:cubicBezTo>
                  <a:cubicBezTo>
                    <a:pt x="6239" y="8132"/>
                    <a:pt x="6358" y="8084"/>
                    <a:pt x="6466" y="7989"/>
                  </a:cubicBezTo>
                  <a:lnTo>
                    <a:pt x="6525" y="7930"/>
                  </a:lnTo>
                  <a:cubicBezTo>
                    <a:pt x="6573" y="7894"/>
                    <a:pt x="6609" y="7834"/>
                    <a:pt x="6644" y="7751"/>
                  </a:cubicBezTo>
                  <a:cubicBezTo>
                    <a:pt x="6687" y="7763"/>
                    <a:pt x="6732" y="7769"/>
                    <a:pt x="6777" y="7769"/>
                  </a:cubicBezTo>
                  <a:cubicBezTo>
                    <a:pt x="6905" y="7769"/>
                    <a:pt x="7032" y="7720"/>
                    <a:pt x="7120" y="7632"/>
                  </a:cubicBezTo>
                  <a:lnTo>
                    <a:pt x="7168" y="7596"/>
                  </a:lnTo>
                  <a:cubicBezTo>
                    <a:pt x="7240" y="7513"/>
                    <a:pt x="7287" y="7441"/>
                    <a:pt x="7299" y="7358"/>
                  </a:cubicBezTo>
                  <a:cubicBezTo>
                    <a:pt x="7313" y="7359"/>
                    <a:pt x="7327" y="7360"/>
                    <a:pt x="7341" y="7360"/>
                  </a:cubicBezTo>
                  <a:cubicBezTo>
                    <a:pt x="7470" y="7360"/>
                    <a:pt x="7597" y="7311"/>
                    <a:pt x="7704" y="7203"/>
                  </a:cubicBezTo>
                  <a:lnTo>
                    <a:pt x="7728" y="7179"/>
                  </a:lnTo>
                  <a:cubicBezTo>
                    <a:pt x="7799" y="7096"/>
                    <a:pt x="7835" y="7025"/>
                    <a:pt x="7859" y="6941"/>
                  </a:cubicBezTo>
                  <a:cubicBezTo>
                    <a:pt x="7874" y="6943"/>
                    <a:pt x="7889" y="6943"/>
                    <a:pt x="7905" y="6943"/>
                  </a:cubicBezTo>
                  <a:cubicBezTo>
                    <a:pt x="8046" y="6943"/>
                    <a:pt x="8192" y="6894"/>
                    <a:pt x="8299" y="6787"/>
                  </a:cubicBezTo>
                  <a:lnTo>
                    <a:pt x="8323" y="6763"/>
                  </a:lnTo>
                  <a:cubicBezTo>
                    <a:pt x="8514" y="6560"/>
                    <a:pt x="8514" y="6239"/>
                    <a:pt x="8323" y="6048"/>
                  </a:cubicBezTo>
                  <a:lnTo>
                    <a:pt x="8144" y="5870"/>
                  </a:lnTo>
                  <a:lnTo>
                    <a:pt x="8680" y="5334"/>
                  </a:lnTo>
                  <a:cubicBezTo>
                    <a:pt x="8835" y="5179"/>
                    <a:pt x="8918" y="4989"/>
                    <a:pt x="8930" y="4763"/>
                  </a:cubicBezTo>
                  <a:cubicBezTo>
                    <a:pt x="8930" y="4751"/>
                    <a:pt x="8930" y="4715"/>
                    <a:pt x="8954" y="4703"/>
                  </a:cubicBezTo>
                  <a:cubicBezTo>
                    <a:pt x="8966" y="4691"/>
                    <a:pt x="8966" y="4679"/>
                    <a:pt x="8978" y="4655"/>
                  </a:cubicBezTo>
                  <a:lnTo>
                    <a:pt x="9287" y="4346"/>
                  </a:lnTo>
                  <a:cubicBezTo>
                    <a:pt x="9323" y="4382"/>
                    <a:pt x="9371" y="4393"/>
                    <a:pt x="9406" y="4393"/>
                  </a:cubicBezTo>
                  <a:cubicBezTo>
                    <a:pt x="9454" y="4393"/>
                    <a:pt x="9502" y="4382"/>
                    <a:pt x="9526" y="4346"/>
                  </a:cubicBezTo>
                  <a:lnTo>
                    <a:pt x="10085" y="3798"/>
                  </a:lnTo>
                  <a:cubicBezTo>
                    <a:pt x="10109" y="3810"/>
                    <a:pt x="10145" y="3822"/>
                    <a:pt x="10168" y="3822"/>
                  </a:cubicBezTo>
                  <a:cubicBezTo>
                    <a:pt x="10216" y="3822"/>
                    <a:pt x="10264" y="3810"/>
                    <a:pt x="10288" y="3786"/>
                  </a:cubicBezTo>
                  <a:lnTo>
                    <a:pt x="11419" y="2655"/>
                  </a:lnTo>
                  <a:cubicBezTo>
                    <a:pt x="11466" y="2560"/>
                    <a:pt x="11466" y="2465"/>
                    <a:pt x="11395" y="2393"/>
                  </a:cubicBezTo>
                  <a:lnTo>
                    <a:pt x="10490" y="1488"/>
                  </a:lnTo>
                  <a:cubicBezTo>
                    <a:pt x="10460" y="1459"/>
                    <a:pt x="10416" y="1444"/>
                    <a:pt x="10369" y="1444"/>
                  </a:cubicBezTo>
                  <a:cubicBezTo>
                    <a:pt x="10323" y="1444"/>
                    <a:pt x="10276" y="1459"/>
                    <a:pt x="10240" y="1488"/>
                  </a:cubicBezTo>
                  <a:cubicBezTo>
                    <a:pt x="10180" y="1548"/>
                    <a:pt x="10180" y="1667"/>
                    <a:pt x="10240" y="1726"/>
                  </a:cubicBezTo>
                  <a:lnTo>
                    <a:pt x="11038" y="2512"/>
                  </a:lnTo>
                  <a:lnTo>
                    <a:pt x="10121" y="3429"/>
                  </a:lnTo>
                  <a:lnTo>
                    <a:pt x="8299" y="1595"/>
                  </a:lnTo>
                  <a:lnTo>
                    <a:pt x="9204" y="691"/>
                  </a:lnTo>
                  <a:lnTo>
                    <a:pt x="9787" y="1262"/>
                  </a:lnTo>
                  <a:cubicBezTo>
                    <a:pt x="9817" y="1292"/>
                    <a:pt x="9862" y="1307"/>
                    <a:pt x="9907" y="1307"/>
                  </a:cubicBezTo>
                  <a:cubicBezTo>
                    <a:pt x="9951" y="1307"/>
                    <a:pt x="9996" y="1292"/>
                    <a:pt x="10026" y="1262"/>
                  </a:cubicBezTo>
                  <a:cubicBezTo>
                    <a:pt x="10085" y="1203"/>
                    <a:pt x="10085" y="1083"/>
                    <a:pt x="10026" y="1024"/>
                  </a:cubicBezTo>
                  <a:lnTo>
                    <a:pt x="9323" y="333"/>
                  </a:lnTo>
                  <a:cubicBezTo>
                    <a:pt x="9287" y="298"/>
                    <a:pt x="9252" y="286"/>
                    <a:pt x="9204" y="286"/>
                  </a:cubicBezTo>
                  <a:cubicBezTo>
                    <a:pt x="9156" y="286"/>
                    <a:pt x="9109" y="298"/>
                    <a:pt x="9085" y="333"/>
                  </a:cubicBezTo>
                  <a:lnTo>
                    <a:pt x="7954" y="1464"/>
                  </a:lnTo>
                  <a:cubicBezTo>
                    <a:pt x="7894" y="1524"/>
                    <a:pt x="7894" y="1607"/>
                    <a:pt x="7942" y="1667"/>
                  </a:cubicBezTo>
                  <a:lnTo>
                    <a:pt x="7382" y="2215"/>
                  </a:lnTo>
                  <a:cubicBezTo>
                    <a:pt x="7359" y="2250"/>
                    <a:pt x="7347" y="2298"/>
                    <a:pt x="7347" y="2334"/>
                  </a:cubicBezTo>
                  <a:cubicBezTo>
                    <a:pt x="7347" y="2381"/>
                    <a:pt x="7359" y="2429"/>
                    <a:pt x="7382" y="2453"/>
                  </a:cubicBezTo>
                  <a:lnTo>
                    <a:pt x="7240" y="2607"/>
                  </a:lnTo>
                  <a:cubicBezTo>
                    <a:pt x="7168" y="2679"/>
                    <a:pt x="7073" y="2738"/>
                    <a:pt x="6966" y="2786"/>
                  </a:cubicBezTo>
                  <a:cubicBezTo>
                    <a:pt x="6966" y="2738"/>
                    <a:pt x="6954" y="2691"/>
                    <a:pt x="6942" y="2655"/>
                  </a:cubicBezTo>
                  <a:cubicBezTo>
                    <a:pt x="6942" y="2631"/>
                    <a:pt x="6930" y="2619"/>
                    <a:pt x="6930" y="2607"/>
                  </a:cubicBezTo>
                  <a:cubicBezTo>
                    <a:pt x="6849" y="2476"/>
                    <a:pt x="6734" y="2344"/>
                    <a:pt x="6599" y="2344"/>
                  </a:cubicBezTo>
                  <a:cubicBezTo>
                    <a:pt x="6575" y="2344"/>
                    <a:pt x="6550" y="2349"/>
                    <a:pt x="6525" y="2357"/>
                  </a:cubicBezTo>
                  <a:cubicBezTo>
                    <a:pt x="6275" y="2441"/>
                    <a:pt x="5644" y="2500"/>
                    <a:pt x="4799" y="2548"/>
                  </a:cubicBezTo>
                  <a:cubicBezTo>
                    <a:pt x="4785" y="2549"/>
                    <a:pt x="4770" y="2549"/>
                    <a:pt x="4756" y="2549"/>
                  </a:cubicBezTo>
                  <a:cubicBezTo>
                    <a:pt x="4547" y="2549"/>
                    <a:pt x="4360" y="2467"/>
                    <a:pt x="4215" y="2322"/>
                  </a:cubicBezTo>
                  <a:lnTo>
                    <a:pt x="4072" y="2179"/>
                  </a:lnTo>
                  <a:cubicBezTo>
                    <a:pt x="4132" y="2119"/>
                    <a:pt x="4132" y="2000"/>
                    <a:pt x="4072" y="1941"/>
                  </a:cubicBezTo>
                  <a:lnTo>
                    <a:pt x="3513" y="1381"/>
                  </a:lnTo>
                  <a:cubicBezTo>
                    <a:pt x="3561" y="1322"/>
                    <a:pt x="3561" y="1238"/>
                    <a:pt x="3501" y="1179"/>
                  </a:cubicBezTo>
                  <a:lnTo>
                    <a:pt x="2370" y="48"/>
                  </a:lnTo>
                  <a:cubicBezTo>
                    <a:pt x="2346" y="12"/>
                    <a:pt x="2298" y="0"/>
                    <a:pt x="2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1399296" y="2419377"/>
              <a:ext cx="172054" cy="104924"/>
            </a:xfrm>
            <a:custGeom>
              <a:rect b="b" l="l" r="r" t="t"/>
              <a:pathLst>
                <a:path extrusionOk="0" h="3312" w="5431">
                  <a:moveTo>
                    <a:pt x="1561" y="323"/>
                  </a:moveTo>
                  <a:cubicBezTo>
                    <a:pt x="1787" y="323"/>
                    <a:pt x="2013" y="395"/>
                    <a:pt x="2215" y="514"/>
                  </a:cubicBezTo>
                  <a:cubicBezTo>
                    <a:pt x="2751" y="883"/>
                    <a:pt x="2894" y="1609"/>
                    <a:pt x="2537" y="2157"/>
                  </a:cubicBezTo>
                  <a:cubicBezTo>
                    <a:pt x="2313" y="2493"/>
                    <a:pt x="1942" y="2675"/>
                    <a:pt x="1558" y="2675"/>
                  </a:cubicBezTo>
                  <a:cubicBezTo>
                    <a:pt x="1452" y="2675"/>
                    <a:pt x="1345" y="2662"/>
                    <a:pt x="1239" y="2633"/>
                  </a:cubicBezTo>
                  <a:cubicBezTo>
                    <a:pt x="1218" y="2623"/>
                    <a:pt x="1201" y="2617"/>
                    <a:pt x="1185" y="2617"/>
                  </a:cubicBezTo>
                  <a:cubicBezTo>
                    <a:pt x="1165" y="2617"/>
                    <a:pt x="1146" y="2625"/>
                    <a:pt x="1120" y="2645"/>
                  </a:cubicBezTo>
                  <a:lnTo>
                    <a:pt x="656" y="2871"/>
                  </a:lnTo>
                  <a:lnTo>
                    <a:pt x="656" y="2871"/>
                  </a:lnTo>
                  <a:lnTo>
                    <a:pt x="679" y="2347"/>
                  </a:lnTo>
                  <a:cubicBezTo>
                    <a:pt x="679" y="2300"/>
                    <a:pt x="668" y="2276"/>
                    <a:pt x="656" y="2228"/>
                  </a:cubicBezTo>
                  <a:cubicBezTo>
                    <a:pt x="346" y="1824"/>
                    <a:pt x="310" y="1276"/>
                    <a:pt x="596" y="847"/>
                  </a:cubicBezTo>
                  <a:cubicBezTo>
                    <a:pt x="775" y="585"/>
                    <a:pt x="1025" y="407"/>
                    <a:pt x="1346" y="347"/>
                  </a:cubicBezTo>
                  <a:cubicBezTo>
                    <a:pt x="1418" y="335"/>
                    <a:pt x="1489" y="323"/>
                    <a:pt x="1561" y="323"/>
                  </a:cubicBezTo>
                  <a:close/>
                  <a:moveTo>
                    <a:pt x="3883" y="0"/>
                  </a:moveTo>
                  <a:cubicBezTo>
                    <a:pt x="3588" y="0"/>
                    <a:pt x="3291" y="87"/>
                    <a:pt x="3037" y="264"/>
                  </a:cubicBezTo>
                  <a:cubicBezTo>
                    <a:pt x="2942" y="323"/>
                    <a:pt x="2858" y="395"/>
                    <a:pt x="2787" y="478"/>
                  </a:cubicBezTo>
                  <a:lnTo>
                    <a:pt x="2739" y="526"/>
                  </a:lnTo>
                  <a:cubicBezTo>
                    <a:pt x="2644" y="419"/>
                    <a:pt x="2549" y="335"/>
                    <a:pt x="2442" y="264"/>
                  </a:cubicBezTo>
                  <a:cubicBezTo>
                    <a:pt x="2191" y="94"/>
                    <a:pt x="1906" y="11"/>
                    <a:pt x="1608" y="11"/>
                  </a:cubicBezTo>
                  <a:cubicBezTo>
                    <a:pt x="1510" y="11"/>
                    <a:pt x="1411" y="20"/>
                    <a:pt x="1311" y="38"/>
                  </a:cubicBezTo>
                  <a:cubicBezTo>
                    <a:pt x="906" y="109"/>
                    <a:pt x="584" y="347"/>
                    <a:pt x="358" y="681"/>
                  </a:cubicBezTo>
                  <a:cubicBezTo>
                    <a:pt x="1" y="1193"/>
                    <a:pt x="13" y="1883"/>
                    <a:pt x="382" y="2407"/>
                  </a:cubicBezTo>
                  <a:lnTo>
                    <a:pt x="358" y="3133"/>
                  </a:lnTo>
                  <a:cubicBezTo>
                    <a:pt x="358" y="3193"/>
                    <a:pt x="382" y="3252"/>
                    <a:pt x="429" y="3276"/>
                  </a:cubicBezTo>
                  <a:cubicBezTo>
                    <a:pt x="465" y="3300"/>
                    <a:pt x="489" y="3312"/>
                    <a:pt x="525" y="3312"/>
                  </a:cubicBezTo>
                  <a:cubicBezTo>
                    <a:pt x="549" y="3312"/>
                    <a:pt x="560" y="3312"/>
                    <a:pt x="596" y="3300"/>
                  </a:cubicBezTo>
                  <a:lnTo>
                    <a:pt x="1251" y="2979"/>
                  </a:lnTo>
                  <a:cubicBezTo>
                    <a:pt x="1369" y="3009"/>
                    <a:pt x="1489" y="3024"/>
                    <a:pt x="1608" y="3024"/>
                  </a:cubicBezTo>
                  <a:cubicBezTo>
                    <a:pt x="2040" y="3024"/>
                    <a:pt x="2459" y="2829"/>
                    <a:pt x="2739" y="2502"/>
                  </a:cubicBezTo>
                  <a:cubicBezTo>
                    <a:pt x="2751" y="2526"/>
                    <a:pt x="2751" y="2538"/>
                    <a:pt x="2763" y="2538"/>
                  </a:cubicBezTo>
                  <a:cubicBezTo>
                    <a:pt x="3049" y="2848"/>
                    <a:pt x="3466" y="3026"/>
                    <a:pt x="3882" y="3026"/>
                  </a:cubicBezTo>
                  <a:cubicBezTo>
                    <a:pt x="4001" y="3026"/>
                    <a:pt x="4120" y="3014"/>
                    <a:pt x="4228" y="2979"/>
                  </a:cubicBezTo>
                  <a:lnTo>
                    <a:pt x="4882" y="3300"/>
                  </a:lnTo>
                  <a:cubicBezTo>
                    <a:pt x="4906" y="3312"/>
                    <a:pt x="4930" y="3312"/>
                    <a:pt x="4954" y="3312"/>
                  </a:cubicBezTo>
                  <a:cubicBezTo>
                    <a:pt x="4990" y="3312"/>
                    <a:pt x="5013" y="3300"/>
                    <a:pt x="5049" y="3276"/>
                  </a:cubicBezTo>
                  <a:cubicBezTo>
                    <a:pt x="5085" y="3252"/>
                    <a:pt x="5121" y="3193"/>
                    <a:pt x="5121" y="3133"/>
                  </a:cubicBezTo>
                  <a:lnTo>
                    <a:pt x="5085" y="2407"/>
                  </a:lnTo>
                  <a:cubicBezTo>
                    <a:pt x="5359" y="1978"/>
                    <a:pt x="5430" y="1419"/>
                    <a:pt x="5251" y="943"/>
                  </a:cubicBezTo>
                  <a:cubicBezTo>
                    <a:pt x="5234" y="882"/>
                    <a:pt x="5173" y="840"/>
                    <a:pt x="5109" y="840"/>
                  </a:cubicBezTo>
                  <a:cubicBezTo>
                    <a:pt x="5085" y="840"/>
                    <a:pt x="5060" y="846"/>
                    <a:pt x="5037" y="859"/>
                  </a:cubicBezTo>
                  <a:cubicBezTo>
                    <a:pt x="4942" y="883"/>
                    <a:pt x="4894" y="990"/>
                    <a:pt x="4942" y="1074"/>
                  </a:cubicBezTo>
                  <a:cubicBezTo>
                    <a:pt x="5085" y="1466"/>
                    <a:pt x="5013" y="1895"/>
                    <a:pt x="4763" y="2228"/>
                  </a:cubicBezTo>
                  <a:cubicBezTo>
                    <a:pt x="4740" y="2252"/>
                    <a:pt x="4716" y="2300"/>
                    <a:pt x="4740" y="2347"/>
                  </a:cubicBezTo>
                  <a:lnTo>
                    <a:pt x="4763" y="2859"/>
                  </a:lnTo>
                  <a:lnTo>
                    <a:pt x="4299" y="2645"/>
                  </a:lnTo>
                  <a:cubicBezTo>
                    <a:pt x="4275" y="2621"/>
                    <a:pt x="4228" y="2621"/>
                    <a:pt x="4180" y="2621"/>
                  </a:cubicBezTo>
                  <a:cubicBezTo>
                    <a:pt x="4077" y="2651"/>
                    <a:pt x="3971" y="2665"/>
                    <a:pt x="3864" y="2665"/>
                  </a:cubicBezTo>
                  <a:cubicBezTo>
                    <a:pt x="3539" y="2665"/>
                    <a:pt x="3213" y="2533"/>
                    <a:pt x="2989" y="2300"/>
                  </a:cubicBezTo>
                  <a:cubicBezTo>
                    <a:pt x="2977" y="2288"/>
                    <a:pt x="2942" y="2252"/>
                    <a:pt x="2930" y="2228"/>
                  </a:cubicBezTo>
                  <a:cubicBezTo>
                    <a:pt x="2930" y="2205"/>
                    <a:pt x="2918" y="2205"/>
                    <a:pt x="2918" y="2193"/>
                  </a:cubicBezTo>
                  <a:cubicBezTo>
                    <a:pt x="3144" y="1752"/>
                    <a:pt x="3144" y="1240"/>
                    <a:pt x="2918" y="812"/>
                  </a:cubicBezTo>
                  <a:cubicBezTo>
                    <a:pt x="2918" y="800"/>
                    <a:pt x="2930" y="800"/>
                    <a:pt x="2930" y="776"/>
                  </a:cubicBezTo>
                  <a:cubicBezTo>
                    <a:pt x="2965" y="752"/>
                    <a:pt x="2977" y="716"/>
                    <a:pt x="3001" y="693"/>
                  </a:cubicBezTo>
                  <a:cubicBezTo>
                    <a:pt x="3061" y="633"/>
                    <a:pt x="3144" y="573"/>
                    <a:pt x="3216" y="526"/>
                  </a:cubicBezTo>
                  <a:cubicBezTo>
                    <a:pt x="3411" y="396"/>
                    <a:pt x="3639" y="332"/>
                    <a:pt x="3865" y="332"/>
                  </a:cubicBezTo>
                  <a:cubicBezTo>
                    <a:pt x="4134" y="332"/>
                    <a:pt x="4401" y="422"/>
                    <a:pt x="4609" y="597"/>
                  </a:cubicBezTo>
                  <a:cubicBezTo>
                    <a:pt x="4646" y="624"/>
                    <a:pt x="4686" y="636"/>
                    <a:pt x="4724" y="636"/>
                  </a:cubicBezTo>
                  <a:cubicBezTo>
                    <a:pt x="4770" y="636"/>
                    <a:pt x="4814" y="618"/>
                    <a:pt x="4847" y="585"/>
                  </a:cubicBezTo>
                  <a:cubicBezTo>
                    <a:pt x="4906" y="514"/>
                    <a:pt x="4894" y="407"/>
                    <a:pt x="4835" y="347"/>
                  </a:cubicBezTo>
                  <a:cubicBezTo>
                    <a:pt x="4566" y="117"/>
                    <a:pt x="4226" y="0"/>
                    <a:pt x="38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1428346" y="2463191"/>
              <a:ext cx="10581" cy="11341"/>
            </a:xfrm>
            <a:custGeom>
              <a:rect b="b" l="l" r="r" t="t"/>
              <a:pathLst>
                <a:path extrusionOk="0" h="358" w="334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7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1443426" y="2463191"/>
              <a:ext cx="10613" cy="11341"/>
            </a:xfrm>
            <a:custGeom>
              <a:rect b="b" l="l" r="r" t="t"/>
              <a:pathLst>
                <a:path extrusionOk="0" h="358" w="335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8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1458537" y="2463191"/>
              <a:ext cx="10581" cy="11341"/>
            </a:xfrm>
            <a:custGeom>
              <a:rect b="b" l="l" r="r" t="t"/>
              <a:pathLst>
                <a:path extrusionOk="0" h="358" w="334">
                  <a:moveTo>
                    <a:pt x="167" y="0"/>
                  </a:moveTo>
                  <a:cubicBezTo>
                    <a:pt x="83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83" y="357"/>
                    <a:pt x="167" y="357"/>
                  </a:cubicBezTo>
                  <a:cubicBezTo>
                    <a:pt x="262" y="357"/>
                    <a:pt x="333" y="274"/>
                    <a:pt x="333" y="191"/>
                  </a:cubicBezTo>
                  <a:lnTo>
                    <a:pt x="333" y="155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1502287" y="2463191"/>
              <a:ext cx="10201" cy="11341"/>
            </a:xfrm>
            <a:custGeom>
              <a:rect b="b" l="l" r="r" t="t"/>
              <a:pathLst>
                <a:path extrusionOk="0" h="358" w="322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72" y="357"/>
                    <a:pt x="155" y="357"/>
                  </a:cubicBezTo>
                  <a:cubicBezTo>
                    <a:pt x="250" y="357"/>
                    <a:pt x="322" y="274"/>
                    <a:pt x="322" y="191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1517367" y="2463191"/>
              <a:ext cx="10201" cy="11341"/>
            </a:xfrm>
            <a:custGeom>
              <a:rect b="b" l="l" r="r" t="t"/>
              <a:pathLst>
                <a:path extrusionOk="0" h="358" w="322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72" y="357"/>
                    <a:pt x="155" y="357"/>
                  </a:cubicBezTo>
                  <a:cubicBezTo>
                    <a:pt x="251" y="357"/>
                    <a:pt x="322" y="274"/>
                    <a:pt x="322" y="191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1532067" y="2463191"/>
              <a:ext cx="10613" cy="11341"/>
            </a:xfrm>
            <a:custGeom>
              <a:rect b="b" l="l" r="r" t="t"/>
              <a:pathLst>
                <a:path extrusionOk="0" h="358" w="335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8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9" name="Google Shape;729;p13"/>
          <p:cNvGrpSpPr/>
          <p:nvPr/>
        </p:nvGrpSpPr>
        <p:grpSpPr>
          <a:xfrm>
            <a:off x="861053" y="2414910"/>
            <a:ext cx="362134" cy="363623"/>
            <a:chOff x="861053" y="2414910"/>
            <a:chExt cx="362134" cy="363623"/>
          </a:xfrm>
        </p:grpSpPr>
        <p:sp>
          <p:nvSpPr>
            <p:cNvPr id="730" name="Google Shape;730;p13"/>
            <p:cNvSpPr/>
            <p:nvPr/>
          </p:nvSpPr>
          <p:spPr>
            <a:xfrm>
              <a:off x="965153" y="2609235"/>
              <a:ext cx="64912" cy="63677"/>
            </a:xfrm>
            <a:custGeom>
              <a:rect b="b" l="l" r="r" t="t"/>
              <a:pathLst>
                <a:path extrusionOk="0" h="2010" w="2049">
                  <a:moveTo>
                    <a:pt x="1382" y="1"/>
                  </a:moveTo>
                  <a:cubicBezTo>
                    <a:pt x="1337" y="1"/>
                    <a:pt x="1293" y="16"/>
                    <a:pt x="1263" y="45"/>
                  </a:cubicBezTo>
                  <a:lnTo>
                    <a:pt x="858" y="450"/>
                  </a:lnTo>
                  <a:cubicBezTo>
                    <a:pt x="798" y="510"/>
                    <a:pt x="798" y="629"/>
                    <a:pt x="858" y="688"/>
                  </a:cubicBezTo>
                  <a:cubicBezTo>
                    <a:pt x="888" y="718"/>
                    <a:pt x="932" y="733"/>
                    <a:pt x="977" y="733"/>
                  </a:cubicBezTo>
                  <a:cubicBezTo>
                    <a:pt x="1022" y="733"/>
                    <a:pt x="1066" y="718"/>
                    <a:pt x="1096" y="688"/>
                  </a:cubicBezTo>
                  <a:lnTo>
                    <a:pt x="1382" y="403"/>
                  </a:lnTo>
                  <a:lnTo>
                    <a:pt x="1620" y="641"/>
                  </a:lnTo>
                  <a:lnTo>
                    <a:pt x="656" y="1605"/>
                  </a:lnTo>
                  <a:lnTo>
                    <a:pt x="417" y="1367"/>
                  </a:lnTo>
                  <a:lnTo>
                    <a:pt x="620" y="1165"/>
                  </a:lnTo>
                  <a:cubicBezTo>
                    <a:pt x="679" y="1105"/>
                    <a:pt x="679" y="986"/>
                    <a:pt x="620" y="926"/>
                  </a:cubicBezTo>
                  <a:cubicBezTo>
                    <a:pt x="590" y="897"/>
                    <a:pt x="545" y="882"/>
                    <a:pt x="501" y="882"/>
                  </a:cubicBezTo>
                  <a:cubicBezTo>
                    <a:pt x="456" y="882"/>
                    <a:pt x="411" y="897"/>
                    <a:pt x="382" y="926"/>
                  </a:cubicBezTo>
                  <a:lnTo>
                    <a:pt x="60" y="1248"/>
                  </a:lnTo>
                  <a:cubicBezTo>
                    <a:pt x="1" y="1307"/>
                    <a:pt x="1" y="1427"/>
                    <a:pt x="60" y="1486"/>
                  </a:cubicBezTo>
                  <a:lnTo>
                    <a:pt x="537" y="1962"/>
                  </a:lnTo>
                  <a:cubicBezTo>
                    <a:pt x="560" y="1998"/>
                    <a:pt x="608" y="2010"/>
                    <a:pt x="656" y="2010"/>
                  </a:cubicBezTo>
                  <a:cubicBezTo>
                    <a:pt x="703" y="2010"/>
                    <a:pt x="739" y="1998"/>
                    <a:pt x="775" y="1962"/>
                  </a:cubicBezTo>
                  <a:lnTo>
                    <a:pt x="1977" y="760"/>
                  </a:lnTo>
                  <a:cubicBezTo>
                    <a:pt x="2049" y="676"/>
                    <a:pt x="2049" y="581"/>
                    <a:pt x="1977" y="522"/>
                  </a:cubicBezTo>
                  <a:lnTo>
                    <a:pt x="1501" y="45"/>
                  </a:lnTo>
                  <a:cubicBezTo>
                    <a:pt x="1471" y="16"/>
                    <a:pt x="1426" y="1"/>
                    <a:pt x="1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861053" y="2479854"/>
              <a:ext cx="298394" cy="298679"/>
            </a:xfrm>
            <a:custGeom>
              <a:rect b="b" l="l" r="r" t="t"/>
              <a:pathLst>
                <a:path extrusionOk="0" h="9428" w="9419">
                  <a:moveTo>
                    <a:pt x="6938" y="1115"/>
                  </a:moveTo>
                  <a:cubicBezTo>
                    <a:pt x="7280" y="1115"/>
                    <a:pt x="7617" y="1256"/>
                    <a:pt x="7883" y="1510"/>
                  </a:cubicBezTo>
                  <a:cubicBezTo>
                    <a:pt x="8156" y="1772"/>
                    <a:pt x="8287" y="2165"/>
                    <a:pt x="8275" y="2534"/>
                  </a:cubicBezTo>
                  <a:lnTo>
                    <a:pt x="6859" y="1117"/>
                  </a:lnTo>
                  <a:cubicBezTo>
                    <a:pt x="6885" y="1115"/>
                    <a:pt x="6912" y="1115"/>
                    <a:pt x="6938" y="1115"/>
                  </a:cubicBezTo>
                  <a:close/>
                  <a:moveTo>
                    <a:pt x="4799" y="2903"/>
                  </a:moveTo>
                  <a:lnTo>
                    <a:pt x="4954" y="3058"/>
                  </a:lnTo>
                  <a:lnTo>
                    <a:pt x="6335" y="4439"/>
                  </a:lnTo>
                  <a:lnTo>
                    <a:pt x="6490" y="4582"/>
                  </a:lnTo>
                  <a:lnTo>
                    <a:pt x="6311" y="4760"/>
                  </a:lnTo>
                  <a:lnTo>
                    <a:pt x="4620" y="3082"/>
                  </a:lnTo>
                  <a:lnTo>
                    <a:pt x="4799" y="2903"/>
                  </a:lnTo>
                  <a:close/>
                  <a:moveTo>
                    <a:pt x="751" y="7856"/>
                  </a:moveTo>
                  <a:lnTo>
                    <a:pt x="1525" y="8630"/>
                  </a:lnTo>
                  <a:lnTo>
                    <a:pt x="1156" y="9011"/>
                  </a:lnTo>
                  <a:lnTo>
                    <a:pt x="382" y="8237"/>
                  </a:lnTo>
                  <a:lnTo>
                    <a:pt x="751" y="7856"/>
                  </a:lnTo>
                  <a:close/>
                  <a:moveTo>
                    <a:pt x="5668" y="1"/>
                  </a:moveTo>
                  <a:cubicBezTo>
                    <a:pt x="5623" y="1"/>
                    <a:pt x="5579" y="16"/>
                    <a:pt x="5549" y="46"/>
                  </a:cubicBezTo>
                  <a:lnTo>
                    <a:pt x="5073" y="522"/>
                  </a:lnTo>
                  <a:cubicBezTo>
                    <a:pt x="5013" y="581"/>
                    <a:pt x="5013" y="700"/>
                    <a:pt x="5073" y="760"/>
                  </a:cubicBezTo>
                  <a:cubicBezTo>
                    <a:pt x="5102" y="790"/>
                    <a:pt x="5147" y="805"/>
                    <a:pt x="5192" y="805"/>
                  </a:cubicBezTo>
                  <a:cubicBezTo>
                    <a:pt x="5236" y="805"/>
                    <a:pt x="5281" y="790"/>
                    <a:pt x="5311" y="760"/>
                  </a:cubicBezTo>
                  <a:lnTo>
                    <a:pt x="5668" y="403"/>
                  </a:lnTo>
                  <a:lnTo>
                    <a:pt x="9014" y="3760"/>
                  </a:lnTo>
                  <a:lnTo>
                    <a:pt x="8549" y="4213"/>
                  </a:lnTo>
                  <a:cubicBezTo>
                    <a:pt x="8287" y="4487"/>
                    <a:pt x="7942" y="4618"/>
                    <a:pt x="7573" y="4618"/>
                  </a:cubicBezTo>
                  <a:cubicBezTo>
                    <a:pt x="7204" y="4618"/>
                    <a:pt x="6859" y="4475"/>
                    <a:pt x="6585" y="4213"/>
                  </a:cubicBezTo>
                  <a:lnTo>
                    <a:pt x="5906" y="3534"/>
                  </a:lnTo>
                  <a:lnTo>
                    <a:pt x="5216" y="2844"/>
                  </a:lnTo>
                  <a:cubicBezTo>
                    <a:pt x="4799" y="2427"/>
                    <a:pt x="4704" y="1796"/>
                    <a:pt x="4954" y="1260"/>
                  </a:cubicBezTo>
                  <a:cubicBezTo>
                    <a:pt x="5001" y="1165"/>
                    <a:pt x="4954" y="1081"/>
                    <a:pt x="4882" y="1034"/>
                  </a:cubicBezTo>
                  <a:cubicBezTo>
                    <a:pt x="4856" y="1020"/>
                    <a:pt x="4830" y="1015"/>
                    <a:pt x="4806" y="1015"/>
                  </a:cubicBezTo>
                  <a:cubicBezTo>
                    <a:pt x="4743" y="1015"/>
                    <a:pt x="4690" y="1054"/>
                    <a:pt x="4656" y="1105"/>
                  </a:cubicBezTo>
                  <a:cubicBezTo>
                    <a:pt x="4418" y="1593"/>
                    <a:pt x="4430" y="2165"/>
                    <a:pt x="4668" y="2629"/>
                  </a:cubicBezTo>
                  <a:lnTo>
                    <a:pt x="4299" y="2998"/>
                  </a:lnTo>
                  <a:cubicBezTo>
                    <a:pt x="4263" y="3022"/>
                    <a:pt x="4251" y="3070"/>
                    <a:pt x="4251" y="3117"/>
                  </a:cubicBezTo>
                  <a:cubicBezTo>
                    <a:pt x="4251" y="3165"/>
                    <a:pt x="4263" y="3201"/>
                    <a:pt x="4299" y="3236"/>
                  </a:cubicBezTo>
                  <a:lnTo>
                    <a:pt x="4442" y="3379"/>
                  </a:lnTo>
                  <a:lnTo>
                    <a:pt x="489" y="7344"/>
                  </a:lnTo>
                  <a:cubicBezTo>
                    <a:pt x="453" y="7368"/>
                    <a:pt x="441" y="7416"/>
                    <a:pt x="441" y="7463"/>
                  </a:cubicBezTo>
                  <a:cubicBezTo>
                    <a:pt x="441" y="7511"/>
                    <a:pt x="453" y="7547"/>
                    <a:pt x="489" y="7582"/>
                  </a:cubicBezTo>
                  <a:lnTo>
                    <a:pt x="548" y="7642"/>
                  </a:lnTo>
                  <a:lnTo>
                    <a:pt x="60" y="8130"/>
                  </a:lnTo>
                  <a:cubicBezTo>
                    <a:pt x="1" y="8189"/>
                    <a:pt x="1" y="8309"/>
                    <a:pt x="60" y="8368"/>
                  </a:cubicBezTo>
                  <a:lnTo>
                    <a:pt x="1072" y="9380"/>
                  </a:lnTo>
                  <a:cubicBezTo>
                    <a:pt x="1096" y="9416"/>
                    <a:pt x="1144" y="9428"/>
                    <a:pt x="1191" y="9428"/>
                  </a:cubicBezTo>
                  <a:cubicBezTo>
                    <a:pt x="1227" y="9428"/>
                    <a:pt x="1275" y="9404"/>
                    <a:pt x="1310" y="9380"/>
                  </a:cubicBezTo>
                  <a:lnTo>
                    <a:pt x="1798" y="8892"/>
                  </a:lnTo>
                  <a:lnTo>
                    <a:pt x="1858" y="8951"/>
                  </a:lnTo>
                  <a:cubicBezTo>
                    <a:pt x="1882" y="8975"/>
                    <a:pt x="1929" y="8987"/>
                    <a:pt x="1977" y="8987"/>
                  </a:cubicBezTo>
                  <a:cubicBezTo>
                    <a:pt x="2025" y="8987"/>
                    <a:pt x="2060" y="8975"/>
                    <a:pt x="2096" y="8951"/>
                  </a:cubicBezTo>
                  <a:lnTo>
                    <a:pt x="3251" y="7785"/>
                  </a:lnTo>
                  <a:cubicBezTo>
                    <a:pt x="3311" y="7725"/>
                    <a:pt x="3311" y="7606"/>
                    <a:pt x="3251" y="7547"/>
                  </a:cubicBezTo>
                  <a:cubicBezTo>
                    <a:pt x="3221" y="7517"/>
                    <a:pt x="3177" y="7502"/>
                    <a:pt x="3132" y="7502"/>
                  </a:cubicBezTo>
                  <a:cubicBezTo>
                    <a:pt x="3087" y="7502"/>
                    <a:pt x="3043" y="7517"/>
                    <a:pt x="3013" y="7547"/>
                  </a:cubicBezTo>
                  <a:lnTo>
                    <a:pt x="1977" y="8594"/>
                  </a:lnTo>
                  <a:lnTo>
                    <a:pt x="1918" y="8535"/>
                  </a:lnTo>
                  <a:lnTo>
                    <a:pt x="905" y="7523"/>
                  </a:lnTo>
                  <a:lnTo>
                    <a:pt x="846" y="7463"/>
                  </a:lnTo>
                  <a:lnTo>
                    <a:pt x="4680" y="3617"/>
                  </a:lnTo>
                  <a:lnTo>
                    <a:pt x="5835" y="4772"/>
                  </a:lnTo>
                  <a:lnTo>
                    <a:pt x="3489" y="7106"/>
                  </a:lnTo>
                  <a:cubicBezTo>
                    <a:pt x="3430" y="7166"/>
                    <a:pt x="3430" y="7285"/>
                    <a:pt x="3489" y="7344"/>
                  </a:cubicBezTo>
                  <a:cubicBezTo>
                    <a:pt x="3525" y="7368"/>
                    <a:pt x="3572" y="7392"/>
                    <a:pt x="3608" y="7392"/>
                  </a:cubicBezTo>
                  <a:cubicBezTo>
                    <a:pt x="3656" y="7392"/>
                    <a:pt x="3703" y="7368"/>
                    <a:pt x="3727" y="7344"/>
                  </a:cubicBezTo>
                  <a:lnTo>
                    <a:pt x="6073" y="5010"/>
                  </a:lnTo>
                  <a:lnTo>
                    <a:pt x="6216" y="5153"/>
                  </a:lnTo>
                  <a:cubicBezTo>
                    <a:pt x="6251" y="5189"/>
                    <a:pt x="6287" y="5201"/>
                    <a:pt x="6335" y="5201"/>
                  </a:cubicBezTo>
                  <a:cubicBezTo>
                    <a:pt x="6382" y="5201"/>
                    <a:pt x="6430" y="5189"/>
                    <a:pt x="6454" y="5153"/>
                  </a:cubicBezTo>
                  <a:lnTo>
                    <a:pt x="6811" y="4796"/>
                  </a:lnTo>
                  <a:cubicBezTo>
                    <a:pt x="7049" y="4915"/>
                    <a:pt x="7323" y="4975"/>
                    <a:pt x="7585" y="4975"/>
                  </a:cubicBezTo>
                  <a:cubicBezTo>
                    <a:pt x="8049" y="4975"/>
                    <a:pt x="8478" y="4796"/>
                    <a:pt x="8811" y="4475"/>
                  </a:cubicBezTo>
                  <a:lnTo>
                    <a:pt x="9383" y="3891"/>
                  </a:lnTo>
                  <a:cubicBezTo>
                    <a:pt x="9418" y="3784"/>
                    <a:pt x="9418" y="3677"/>
                    <a:pt x="9359" y="3617"/>
                  </a:cubicBezTo>
                  <a:lnTo>
                    <a:pt x="8573" y="2832"/>
                  </a:lnTo>
                  <a:cubicBezTo>
                    <a:pt x="8704" y="2272"/>
                    <a:pt x="8537" y="1689"/>
                    <a:pt x="8121" y="1284"/>
                  </a:cubicBezTo>
                  <a:cubicBezTo>
                    <a:pt x="7809" y="972"/>
                    <a:pt x="7384" y="795"/>
                    <a:pt x="6956" y="795"/>
                  </a:cubicBezTo>
                  <a:cubicBezTo>
                    <a:pt x="6827" y="795"/>
                    <a:pt x="6699" y="810"/>
                    <a:pt x="6573" y="843"/>
                  </a:cubicBezTo>
                  <a:lnTo>
                    <a:pt x="5787" y="46"/>
                  </a:lnTo>
                  <a:cubicBezTo>
                    <a:pt x="5757" y="16"/>
                    <a:pt x="5713" y="1"/>
                    <a:pt x="5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1128875" y="2455366"/>
              <a:ext cx="54711" cy="53856"/>
            </a:xfrm>
            <a:custGeom>
              <a:rect b="b" l="l" r="r" t="t"/>
              <a:pathLst>
                <a:path extrusionOk="0" h="1700" w="1727">
                  <a:moveTo>
                    <a:pt x="1548" y="0"/>
                  </a:moveTo>
                  <a:cubicBezTo>
                    <a:pt x="1503" y="0"/>
                    <a:pt x="1459" y="15"/>
                    <a:pt x="1429" y="45"/>
                  </a:cubicBezTo>
                  <a:lnTo>
                    <a:pt x="60" y="1414"/>
                  </a:lnTo>
                  <a:cubicBezTo>
                    <a:pt x="0" y="1473"/>
                    <a:pt x="0" y="1592"/>
                    <a:pt x="60" y="1652"/>
                  </a:cubicBezTo>
                  <a:cubicBezTo>
                    <a:pt x="83" y="1688"/>
                    <a:pt x="131" y="1700"/>
                    <a:pt x="179" y="1700"/>
                  </a:cubicBezTo>
                  <a:cubicBezTo>
                    <a:pt x="214" y="1700"/>
                    <a:pt x="262" y="1688"/>
                    <a:pt x="298" y="1652"/>
                  </a:cubicBezTo>
                  <a:lnTo>
                    <a:pt x="1667" y="283"/>
                  </a:lnTo>
                  <a:cubicBezTo>
                    <a:pt x="1726" y="223"/>
                    <a:pt x="1726" y="104"/>
                    <a:pt x="1667" y="45"/>
                  </a:cubicBezTo>
                  <a:cubicBezTo>
                    <a:pt x="1637" y="15"/>
                    <a:pt x="1592" y="0"/>
                    <a:pt x="1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1099445" y="2414910"/>
              <a:ext cx="10581" cy="71692"/>
            </a:xfrm>
            <a:custGeom>
              <a:rect b="b" l="l" r="r" t="t"/>
              <a:pathLst>
                <a:path extrusionOk="0" h="2263" w="33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2096"/>
                  </a:lnTo>
                  <a:cubicBezTo>
                    <a:pt x="0" y="2191"/>
                    <a:pt x="72" y="2262"/>
                    <a:pt x="167" y="2262"/>
                  </a:cubicBezTo>
                  <a:cubicBezTo>
                    <a:pt x="250" y="2262"/>
                    <a:pt x="334" y="2191"/>
                    <a:pt x="334" y="209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1151495" y="2528420"/>
              <a:ext cx="71692" cy="10613"/>
            </a:xfrm>
            <a:custGeom>
              <a:rect b="b" l="l" r="r" t="t"/>
              <a:pathLst>
                <a:path extrusionOk="0" h="335" w="2263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2096" y="334"/>
                  </a:lnTo>
                  <a:cubicBezTo>
                    <a:pt x="2179" y="334"/>
                    <a:pt x="2263" y="263"/>
                    <a:pt x="2263" y="168"/>
                  </a:cubicBezTo>
                  <a:cubicBezTo>
                    <a:pt x="2263" y="84"/>
                    <a:pt x="2203" y="1"/>
                    <a:pt x="2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5" name="Google Shape;735;p13"/>
          <p:cNvGrpSpPr/>
          <p:nvPr/>
        </p:nvGrpSpPr>
        <p:grpSpPr>
          <a:xfrm>
            <a:off x="7594288" y="2415259"/>
            <a:ext cx="279513" cy="355735"/>
            <a:chOff x="7594288" y="2415259"/>
            <a:chExt cx="279513" cy="355735"/>
          </a:xfrm>
        </p:grpSpPr>
        <p:sp>
          <p:nvSpPr>
            <p:cNvPr id="736" name="Google Shape;736;p13"/>
            <p:cNvSpPr/>
            <p:nvPr/>
          </p:nvSpPr>
          <p:spPr>
            <a:xfrm>
              <a:off x="7696108" y="2531841"/>
              <a:ext cx="10233" cy="16220"/>
            </a:xfrm>
            <a:custGeom>
              <a:rect b="b" l="l" r="r" t="t"/>
              <a:pathLst>
                <a:path extrusionOk="0" h="512" w="323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7762889" y="2531841"/>
              <a:ext cx="10581" cy="16220"/>
            </a:xfrm>
            <a:custGeom>
              <a:rect b="b" l="l" r="r" t="t"/>
              <a:pathLst>
                <a:path extrusionOk="0" h="512" w="334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7711948" y="2571156"/>
              <a:ext cx="45302" cy="15777"/>
            </a:xfrm>
            <a:custGeom>
              <a:rect b="b" l="l" r="r" t="t"/>
              <a:pathLst>
                <a:path extrusionOk="0" h="498" w="143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7594288" y="2415259"/>
              <a:ext cx="279513" cy="355735"/>
            </a:xfrm>
            <a:custGeom>
              <a:rect b="b" l="l" r="r" t="t"/>
              <a:pathLst>
                <a:path extrusionOk="0" h="11229" w="8823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7690469" y="2515241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7757218" y="2515241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2" name="Google Shape;742;p13"/>
          <p:cNvGrpSpPr/>
          <p:nvPr/>
        </p:nvGrpSpPr>
        <p:grpSpPr>
          <a:xfrm>
            <a:off x="7145794" y="2415639"/>
            <a:ext cx="278784" cy="355735"/>
            <a:chOff x="7145794" y="2415639"/>
            <a:chExt cx="278784" cy="355735"/>
          </a:xfrm>
        </p:grpSpPr>
        <p:sp>
          <p:nvSpPr>
            <p:cNvPr id="743" name="Google Shape;743;p13"/>
            <p:cNvSpPr/>
            <p:nvPr/>
          </p:nvSpPr>
          <p:spPr>
            <a:xfrm>
              <a:off x="7247265" y="2520880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7313635" y="2520880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68" y="513"/>
                  </a:cubicBezTo>
                  <a:cubicBezTo>
                    <a:pt x="251" y="513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7145794" y="2415639"/>
              <a:ext cx="278784" cy="355735"/>
            </a:xfrm>
            <a:custGeom>
              <a:rect b="b" l="l" r="r" t="t"/>
              <a:pathLst>
                <a:path extrusionOk="0" h="11229" w="8800">
                  <a:moveTo>
                    <a:pt x="4763" y="310"/>
                  </a:moveTo>
                  <a:cubicBezTo>
                    <a:pt x="5525" y="310"/>
                    <a:pt x="6192" y="751"/>
                    <a:pt x="6501" y="1382"/>
                  </a:cubicBezTo>
                  <a:lnTo>
                    <a:pt x="6180" y="1382"/>
                  </a:lnTo>
                  <a:cubicBezTo>
                    <a:pt x="6085" y="1382"/>
                    <a:pt x="6013" y="1453"/>
                    <a:pt x="6013" y="1537"/>
                  </a:cubicBezTo>
                  <a:cubicBezTo>
                    <a:pt x="6013" y="1632"/>
                    <a:pt x="6085" y="1703"/>
                    <a:pt x="6180" y="1703"/>
                  </a:cubicBezTo>
                  <a:lnTo>
                    <a:pt x="6644" y="1703"/>
                  </a:lnTo>
                  <a:cubicBezTo>
                    <a:pt x="6668" y="1823"/>
                    <a:pt x="6704" y="1954"/>
                    <a:pt x="6716" y="2073"/>
                  </a:cubicBezTo>
                  <a:lnTo>
                    <a:pt x="2132" y="2073"/>
                  </a:lnTo>
                  <a:cubicBezTo>
                    <a:pt x="2203" y="1096"/>
                    <a:pt x="3037" y="310"/>
                    <a:pt x="4061" y="310"/>
                  </a:cubicBezTo>
                  <a:close/>
                  <a:moveTo>
                    <a:pt x="6501" y="2418"/>
                  </a:moveTo>
                  <a:lnTo>
                    <a:pt x="6501" y="2787"/>
                  </a:lnTo>
                  <a:lnTo>
                    <a:pt x="6311" y="2787"/>
                  </a:lnTo>
                  <a:cubicBezTo>
                    <a:pt x="6228" y="2787"/>
                    <a:pt x="6144" y="2870"/>
                    <a:pt x="6144" y="2954"/>
                  </a:cubicBezTo>
                  <a:cubicBezTo>
                    <a:pt x="6144" y="3049"/>
                    <a:pt x="6228" y="3120"/>
                    <a:pt x="6311" y="3120"/>
                  </a:cubicBezTo>
                  <a:lnTo>
                    <a:pt x="6501" y="3120"/>
                  </a:lnTo>
                  <a:lnTo>
                    <a:pt x="6501" y="3311"/>
                  </a:lnTo>
                  <a:cubicBezTo>
                    <a:pt x="6501" y="3406"/>
                    <a:pt x="6573" y="3478"/>
                    <a:pt x="6668" y="3478"/>
                  </a:cubicBezTo>
                  <a:lnTo>
                    <a:pt x="6930" y="3478"/>
                  </a:lnTo>
                  <a:cubicBezTo>
                    <a:pt x="7013" y="3478"/>
                    <a:pt x="7085" y="3501"/>
                    <a:pt x="7144" y="3561"/>
                  </a:cubicBezTo>
                  <a:cubicBezTo>
                    <a:pt x="7204" y="3620"/>
                    <a:pt x="7216" y="3704"/>
                    <a:pt x="7216" y="3775"/>
                  </a:cubicBezTo>
                  <a:cubicBezTo>
                    <a:pt x="7204" y="3906"/>
                    <a:pt x="7073" y="4025"/>
                    <a:pt x="6918" y="4025"/>
                  </a:cubicBezTo>
                  <a:lnTo>
                    <a:pt x="6847" y="4025"/>
                  </a:lnTo>
                  <a:lnTo>
                    <a:pt x="6847" y="4013"/>
                  </a:lnTo>
                  <a:cubicBezTo>
                    <a:pt x="6847" y="3918"/>
                    <a:pt x="6775" y="3847"/>
                    <a:pt x="6680" y="3847"/>
                  </a:cubicBezTo>
                  <a:cubicBezTo>
                    <a:pt x="6597" y="3847"/>
                    <a:pt x="6525" y="3918"/>
                    <a:pt x="6525" y="4013"/>
                  </a:cubicBezTo>
                  <a:cubicBezTo>
                    <a:pt x="6537" y="5192"/>
                    <a:pt x="5585" y="6145"/>
                    <a:pt x="4406" y="6145"/>
                  </a:cubicBezTo>
                  <a:cubicBezTo>
                    <a:pt x="3227" y="6145"/>
                    <a:pt x="2275" y="5192"/>
                    <a:pt x="2275" y="4013"/>
                  </a:cubicBezTo>
                  <a:cubicBezTo>
                    <a:pt x="2275" y="3918"/>
                    <a:pt x="2203" y="3847"/>
                    <a:pt x="2120" y="3847"/>
                  </a:cubicBezTo>
                  <a:cubicBezTo>
                    <a:pt x="2025" y="3847"/>
                    <a:pt x="1953" y="3918"/>
                    <a:pt x="1953" y="4013"/>
                  </a:cubicBezTo>
                  <a:lnTo>
                    <a:pt x="1953" y="4025"/>
                  </a:lnTo>
                  <a:lnTo>
                    <a:pt x="1846" y="4025"/>
                  </a:lnTo>
                  <a:cubicBezTo>
                    <a:pt x="1775" y="4025"/>
                    <a:pt x="1703" y="4001"/>
                    <a:pt x="1644" y="3942"/>
                  </a:cubicBezTo>
                  <a:cubicBezTo>
                    <a:pt x="1584" y="3882"/>
                    <a:pt x="1560" y="3799"/>
                    <a:pt x="1560" y="3728"/>
                  </a:cubicBezTo>
                  <a:cubicBezTo>
                    <a:pt x="1584" y="3597"/>
                    <a:pt x="1715" y="3478"/>
                    <a:pt x="1858" y="3478"/>
                  </a:cubicBezTo>
                  <a:lnTo>
                    <a:pt x="2096" y="3478"/>
                  </a:lnTo>
                  <a:cubicBezTo>
                    <a:pt x="2144" y="3478"/>
                    <a:pt x="2191" y="3466"/>
                    <a:pt x="2215" y="3430"/>
                  </a:cubicBezTo>
                  <a:cubicBezTo>
                    <a:pt x="2251" y="3406"/>
                    <a:pt x="2263" y="3358"/>
                    <a:pt x="2263" y="3311"/>
                  </a:cubicBezTo>
                  <a:lnTo>
                    <a:pt x="2263" y="3120"/>
                  </a:lnTo>
                  <a:lnTo>
                    <a:pt x="5608" y="3120"/>
                  </a:lnTo>
                  <a:cubicBezTo>
                    <a:pt x="5704" y="3120"/>
                    <a:pt x="5775" y="3049"/>
                    <a:pt x="5775" y="2954"/>
                  </a:cubicBezTo>
                  <a:cubicBezTo>
                    <a:pt x="5775" y="2870"/>
                    <a:pt x="5704" y="2787"/>
                    <a:pt x="5608" y="2787"/>
                  </a:cubicBezTo>
                  <a:lnTo>
                    <a:pt x="2263" y="2787"/>
                  </a:lnTo>
                  <a:lnTo>
                    <a:pt x="2263" y="2418"/>
                  </a:lnTo>
                  <a:close/>
                  <a:moveTo>
                    <a:pt x="4049" y="1"/>
                  </a:moveTo>
                  <a:cubicBezTo>
                    <a:pt x="2846" y="1"/>
                    <a:pt x="1858" y="941"/>
                    <a:pt x="1786" y="2120"/>
                  </a:cubicBezTo>
                  <a:lnTo>
                    <a:pt x="536" y="2120"/>
                  </a:lnTo>
                  <a:cubicBezTo>
                    <a:pt x="453" y="2120"/>
                    <a:pt x="370" y="2192"/>
                    <a:pt x="370" y="2287"/>
                  </a:cubicBezTo>
                  <a:cubicBezTo>
                    <a:pt x="370" y="2370"/>
                    <a:pt x="453" y="2454"/>
                    <a:pt x="536" y="2454"/>
                  </a:cubicBezTo>
                  <a:lnTo>
                    <a:pt x="1965" y="2454"/>
                  </a:lnTo>
                  <a:lnTo>
                    <a:pt x="1965" y="3180"/>
                  </a:lnTo>
                  <a:lnTo>
                    <a:pt x="1894" y="3180"/>
                  </a:lnTo>
                  <a:cubicBezTo>
                    <a:pt x="1560" y="3180"/>
                    <a:pt x="1298" y="3418"/>
                    <a:pt x="1263" y="3716"/>
                  </a:cubicBezTo>
                  <a:cubicBezTo>
                    <a:pt x="1251" y="3882"/>
                    <a:pt x="1310" y="4061"/>
                    <a:pt x="1417" y="4180"/>
                  </a:cubicBezTo>
                  <a:cubicBezTo>
                    <a:pt x="1536" y="4299"/>
                    <a:pt x="1703" y="4370"/>
                    <a:pt x="1858" y="4370"/>
                  </a:cubicBezTo>
                  <a:lnTo>
                    <a:pt x="1977" y="4370"/>
                  </a:lnTo>
                  <a:cubicBezTo>
                    <a:pt x="2072" y="5049"/>
                    <a:pt x="2453" y="5668"/>
                    <a:pt x="3001" y="6037"/>
                  </a:cubicBezTo>
                  <a:lnTo>
                    <a:pt x="3001" y="6799"/>
                  </a:lnTo>
                  <a:cubicBezTo>
                    <a:pt x="3001" y="6954"/>
                    <a:pt x="2906" y="7097"/>
                    <a:pt x="2739" y="7133"/>
                  </a:cubicBezTo>
                  <a:lnTo>
                    <a:pt x="882" y="7692"/>
                  </a:lnTo>
                  <a:cubicBezTo>
                    <a:pt x="358" y="7835"/>
                    <a:pt x="1" y="8323"/>
                    <a:pt x="1" y="8859"/>
                  </a:cubicBezTo>
                  <a:lnTo>
                    <a:pt x="1" y="11062"/>
                  </a:lnTo>
                  <a:cubicBezTo>
                    <a:pt x="1" y="11157"/>
                    <a:pt x="72" y="11228"/>
                    <a:pt x="167" y="11228"/>
                  </a:cubicBezTo>
                  <a:cubicBezTo>
                    <a:pt x="251" y="11228"/>
                    <a:pt x="322" y="11157"/>
                    <a:pt x="322" y="11062"/>
                  </a:cubicBezTo>
                  <a:lnTo>
                    <a:pt x="322" y="8859"/>
                  </a:lnTo>
                  <a:cubicBezTo>
                    <a:pt x="322" y="8478"/>
                    <a:pt x="596" y="8121"/>
                    <a:pt x="965" y="8014"/>
                  </a:cubicBezTo>
                  <a:lnTo>
                    <a:pt x="1501" y="7847"/>
                  </a:lnTo>
                  <a:lnTo>
                    <a:pt x="1501" y="7883"/>
                  </a:lnTo>
                  <a:cubicBezTo>
                    <a:pt x="1513" y="7954"/>
                    <a:pt x="1596" y="8002"/>
                    <a:pt x="1667" y="8002"/>
                  </a:cubicBezTo>
                  <a:lnTo>
                    <a:pt x="1715" y="8002"/>
                  </a:lnTo>
                  <a:cubicBezTo>
                    <a:pt x="1798" y="7966"/>
                    <a:pt x="1846" y="7883"/>
                    <a:pt x="1810" y="7788"/>
                  </a:cubicBezTo>
                  <a:lnTo>
                    <a:pt x="1810" y="7776"/>
                  </a:lnTo>
                  <a:lnTo>
                    <a:pt x="2346" y="7609"/>
                  </a:lnTo>
                  <a:cubicBezTo>
                    <a:pt x="2608" y="8502"/>
                    <a:pt x="3441" y="9133"/>
                    <a:pt x="4370" y="9133"/>
                  </a:cubicBezTo>
                  <a:cubicBezTo>
                    <a:pt x="4715" y="9133"/>
                    <a:pt x="5025" y="9062"/>
                    <a:pt x="5323" y="8907"/>
                  </a:cubicBezTo>
                  <a:cubicBezTo>
                    <a:pt x="5406" y="8859"/>
                    <a:pt x="5442" y="8776"/>
                    <a:pt x="5406" y="8681"/>
                  </a:cubicBezTo>
                  <a:cubicBezTo>
                    <a:pt x="5373" y="8623"/>
                    <a:pt x="5317" y="8588"/>
                    <a:pt x="5258" y="8588"/>
                  </a:cubicBezTo>
                  <a:cubicBezTo>
                    <a:pt x="5232" y="8588"/>
                    <a:pt x="5205" y="8595"/>
                    <a:pt x="5180" y="8609"/>
                  </a:cubicBezTo>
                  <a:cubicBezTo>
                    <a:pt x="4930" y="8740"/>
                    <a:pt x="4656" y="8800"/>
                    <a:pt x="4370" y="8800"/>
                  </a:cubicBezTo>
                  <a:cubicBezTo>
                    <a:pt x="3584" y="8800"/>
                    <a:pt x="2882" y="8264"/>
                    <a:pt x="2679" y="7526"/>
                  </a:cubicBezTo>
                  <a:lnTo>
                    <a:pt x="2810" y="7478"/>
                  </a:lnTo>
                  <a:cubicBezTo>
                    <a:pt x="3108" y="7383"/>
                    <a:pt x="3299" y="7121"/>
                    <a:pt x="3299" y="6811"/>
                  </a:cubicBezTo>
                  <a:lnTo>
                    <a:pt x="3299" y="6228"/>
                  </a:lnTo>
                  <a:cubicBezTo>
                    <a:pt x="3632" y="6395"/>
                    <a:pt x="3989" y="6466"/>
                    <a:pt x="4370" y="6466"/>
                  </a:cubicBezTo>
                  <a:cubicBezTo>
                    <a:pt x="4763" y="6466"/>
                    <a:pt x="5120" y="6383"/>
                    <a:pt x="5442" y="6228"/>
                  </a:cubicBezTo>
                  <a:lnTo>
                    <a:pt x="5442" y="6787"/>
                  </a:lnTo>
                  <a:cubicBezTo>
                    <a:pt x="5442" y="7085"/>
                    <a:pt x="5656" y="7371"/>
                    <a:pt x="5942" y="7466"/>
                  </a:cubicBezTo>
                  <a:lnTo>
                    <a:pt x="6073" y="7502"/>
                  </a:lnTo>
                  <a:cubicBezTo>
                    <a:pt x="6001" y="7764"/>
                    <a:pt x="5882" y="7978"/>
                    <a:pt x="5704" y="8180"/>
                  </a:cubicBezTo>
                  <a:cubicBezTo>
                    <a:pt x="5644" y="8252"/>
                    <a:pt x="5644" y="8359"/>
                    <a:pt x="5716" y="8419"/>
                  </a:cubicBezTo>
                  <a:cubicBezTo>
                    <a:pt x="5739" y="8442"/>
                    <a:pt x="5787" y="8454"/>
                    <a:pt x="5823" y="8454"/>
                  </a:cubicBezTo>
                  <a:cubicBezTo>
                    <a:pt x="5858" y="8454"/>
                    <a:pt x="5906" y="8442"/>
                    <a:pt x="5942" y="8395"/>
                  </a:cubicBezTo>
                  <a:cubicBezTo>
                    <a:pt x="6144" y="8157"/>
                    <a:pt x="6299" y="7895"/>
                    <a:pt x="6370" y="7597"/>
                  </a:cubicBezTo>
                  <a:lnTo>
                    <a:pt x="6894" y="7740"/>
                  </a:lnTo>
                  <a:cubicBezTo>
                    <a:pt x="6870" y="7799"/>
                    <a:pt x="6847" y="7883"/>
                    <a:pt x="6835" y="7942"/>
                  </a:cubicBezTo>
                  <a:cubicBezTo>
                    <a:pt x="6799" y="8026"/>
                    <a:pt x="6847" y="8121"/>
                    <a:pt x="6930" y="8145"/>
                  </a:cubicBezTo>
                  <a:cubicBezTo>
                    <a:pt x="6954" y="8145"/>
                    <a:pt x="6978" y="8157"/>
                    <a:pt x="6990" y="8157"/>
                  </a:cubicBezTo>
                  <a:cubicBezTo>
                    <a:pt x="7049" y="8157"/>
                    <a:pt x="7132" y="8121"/>
                    <a:pt x="7144" y="8061"/>
                  </a:cubicBezTo>
                  <a:cubicBezTo>
                    <a:pt x="7168" y="7978"/>
                    <a:pt x="7192" y="7907"/>
                    <a:pt x="7216" y="7835"/>
                  </a:cubicBezTo>
                  <a:lnTo>
                    <a:pt x="7787" y="8002"/>
                  </a:lnTo>
                  <a:cubicBezTo>
                    <a:pt x="8156" y="8097"/>
                    <a:pt x="8418" y="8454"/>
                    <a:pt x="8418" y="8847"/>
                  </a:cubicBezTo>
                  <a:lnTo>
                    <a:pt x="8418" y="11050"/>
                  </a:lnTo>
                  <a:cubicBezTo>
                    <a:pt x="8418" y="11133"/>
                    <a:pt x="8502" y="11217"/>
                    <a:pt x="8585" y="11217"/>
                  </a:cubicBezTo>
                  <a:cubicBezTo>
                    <a:pt x="8680" y="11217"/>
                    <a:pt x="8752" y="11133"/>
                    <a:pt x="8752" y="11050"/>
                  </a:cubicBezTo>
                  <a:lnTo>
                    <a:pt x="8752" y="8847"/>
                  </a:lnTo>
                  <a:cubicBezTo>
                    <a:pt x="8799" y="8311"/>
                    <a:pt x="8442" y="7835"/>
                    <a:pt x="7918" y="7680"/>
                  </a:cubicBezTo>
                  <a:lnTo>
                    <a:pt x="6061" y="7133"/>
                  </a:lnTo>
                  <a:cubicBezTo>
                    <a:pt x="5906" y="7085"/>
                    <a:pt x="5787" y="6942"/>
                    <a:pt x="5787" y="6787"/>
                  </a:cubicBezTo>
                  <a:lnTo>
                    <a:pt x="5787" y="6037"/>
                  </a:lnTo>
                  <a:cubicBezTo>
                    <a:pt x="6347" y="5644"/>
                    <a:pt x="6728" y="5049"/>
                    <a:pt x="6823" y="4370"/>
                  </a:cubicBezTo>
                  <a:lnTo>
                    <a:pt x="6918" y="4370"/>
                  </a:lnTo>
                  <a:cubicBezTo>
                    <a:pt x="7251" y="4370"/>
                    <a:pt x="7513" y="4132"/>
                    <a:pt x="7549" y="3835"/>
                  </a:cubicBezTo>
                  <a:cubicBezTo>
                    <a:pt x="7561" y="3668"/>
                    <a:pt x="7501" y="3489"/>
                    <a:pt x="7394" y="3370"/>
                  </a:cubicBezTo>
                  <a:cubicBezTo>
                    <a:pt x="7275" y="3251"/>
                    <a:pt x="7120" y="3180"/>
                    <a:pt x="6954" y="3180"/>
                  </a:cubicBezTo>
                  <a:lnTo>
                    <a:pt x="6847" y="3180"/>
                  </a:lnTo>
                  <a:lnTo>
                    <a:pt x="6847" y="2442"/>
                  </a:lnTo>
                  <a:lnTo>
                    <a:pt x="6859" y="2442"/>
                  </a:lnTo>
                  <a:cubicBezTo>
                    <a:pt x="6954" y="2442"/>
                    <a:pt x="7025" y="2370"/>
                    <a:pt x="7025" y="2287"/>
                  </a:cubicBezTo>
                  <a:cubicBezTo>
                    <a:pt x="7025" y="1037"/>
                    <a:pt x="6001" y="1"/>
                    <a:pt x="47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7254045" y="2717834"/>
              <a:ext cx="23031" cy="12799"/>
            </a:xfrm>
            <a:custGeom>
              <a:rect b="b" l="l" r="r" t="t"/>
              <a:pathLst>
                <a:path extrusionOk="0" h="404" w="727">
                  <a:moveTo>
                    <a:pt x="195" y="0"/>
                  </a:moveTo>
                  <a:cubicBezTo>
                    <a:pt x="124" y="0"/>
                    <a:pt x="65" y="54"/>
                    <a:pt x="36" y="130"/>
                  </a:cubicBezTo>
                  <a:cubicBezTo>
                    <a:pt x="1" y="213"/>
                    <a:pt x="72" y="308"/>
                    <a:pt x="155" y="332"/>
                  </a:cubicBezTo>
                  <a:cubicBezTo>
                    <a:pt x="274" y="368"/>
                    <a:pt x="394" y="392"/>
                    <a:pt x="513" y="404"/>
                  </a:cubicBezTo>
                  <a:lnTo>
                    <a:pt x="548" y="404"/>
                  </a:lnTo>
                  <a:cubicBezTo>
                    <a:pt x="620" y="404"/>
                    <a:pt x="691" y="344"/>
                    <a:pt x="703" y="273"/>
                  </a:cubicBezTo>
                  <a:cubicBezTo>
                    <a:pt x="727" y="189"/>
                    <a:pt x="667" y="94"/>
                    <a:pt x="572" y="82"/>
                  </a:cubicBezTo>
                  <a:cubicBezTo>
                    <a:pt x="465" y="70"/>
                    <a:pt x="346" y="35"/>
                    <a:pt x="251" y="11"/>
                  </a:cubicBezTo>
                  <a:cubicBezTo>
                    <a:pt x="232" y="4"/>
                    <a:pt x="213" y="0"/>
                    <a:pt x="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7287626" y="2719703"/>
              <a:ext cx="22271" cy="12070"/>
            </a:xfrm>
            <a:custGeom>
              <a:rect b="b" l="l" r="r" t="t"/>
              <a:pathLst>
                <a:path extrusionOk="0" h="381" w="703">
                  <a:moveTo>
                    <a:pt x="551" y="1"/>
                  </a:moveTo>
                  <a:cubicBezTo>
                    <a:pt x="534" y="1"/>
                    <a:pt x="517" y="4"/>
                    <a:pt x="500" y="11"/>
                  </a:cubicBezTo>
                  <a:cubicBezTo>
                    <a:pt x="393" y="35"/>
                    <a:pt x="274" y="59"/>
                    <a:pt x="167" y="59"/>
                  </a:cubicBezTo>
                  <a:cubicBezTo>
                    <a:pt x="84" y="71"/>
                    <a:pt x="0" y="142"/>
                    <a:pt x="24" y="237"/>
                  </a:cubicBezTo>
                  <a:cubicBezTo>
                    <a:pt x="36" y="321"/>
                    <a:pt x="96" y="380"/>
                    <a:pt x="179" y="380"/>
                  </a:cubicBezTo>
                  <a:lnTo>
                    <a:pt x="203" y="380"/>
                  </a:lnTo>
                  <a:cubicBezTo>
                    <a:pt x="310" y="368"/>
                    <a:pt x="453" y="357"/>
                    <a:pt x="572" y="321"/>
                  </a:cubicBezTo>
                  <a:cubicBezTo>
                    <a:pt x="643" y="297"/>
                    <a:pt x="703" y="214"/>
                    <a:pt x="691" y="130"/>
                  </a:cubicBezTo>
                  <a:cubicBezTo>
                    <a:pt x="681" y="54"/>
                    <a:pt x="618" y="1"/>
                    <a:pt x="5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7224614" y="2703357"/>
              <a:ext cx="21162" cy="17107"/>
            </a:xfrm>
            <a:custGeom>
              <a:rect b="b" l="l" r="r" t="t"/>
              <a:pathLst>
                <a:path extrusionOk="0" h="540" w="668">
                  <a:moveTo>
                    <a:pt x="193" y="1"/>
                  </a:moveTo>
                  <a:cubicBezTo>
                    <a:pt x="143" y="1"/>
                    <a:pt x="94" y="22"/>
                    <a:pt x="60" y="63"/>
                  </a:cubicBezTo>
                  <a:cubicBezTo>
                    <a:pt x="1" y="134"/>
                    <a:pt x="13" y="241"/>
                    <a:pt x="84" y="301"/>
                  </a:cubicBezTo>
                  <a:cubicBezTo>
                    <a:pt x="191" y="372"/>
                    <a:pt x="299" y="456"/>
                    <a:pt x="406" y="515"/>
                  </a:cubicBezTo>
                  <a:cubicBezTo>
                    <a:pt x="430" y="527"/>
                    <a:pt x="465" y="539"/>
                    <a:pt x="489" y="539"/>
                  </a:cubicBezTo>
                  <a:cubicBezTo>
                    <a:pt x="549" y="539"/>
                    <a:pt x="596" y="515"/>
                    <a:pt x="644" y="468"/>
                  </a:cubicBezTo>
                  <a:cubicBezTo>
                    <a:pt x="668" y="361"/>
                    <a:pt x="644" y="253"/>
                    <a:pt x="561" y="218"/>
                  </a:cubicBezTo>
                  <a:cubicBezTo>
                    <a:pt x="477" y="158"/>
                    <a:pt x="370" y="99"/>
                    <a:pt x="299" y="39"/>
                  </a:cubicBezTo>
                  <a:cubicBezTo>
                    <a:pt x="268" y="13"/>
                    <a:pt x="230" y="1"/>
                    <a:pt x="1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7319306" y="2706335"/>
              <a:ext cx="21162" cy="15998"/>
            </a:xfrm>
            <a:custGeom>
              <a:rect b="b" l="l" r="r" t="t"/>
              <a:pathLst>
                <a:path extrusionOk="0" h="505" w="668">
                  <a:moveTo>
                    <a:pt x="498" y="1"/>
                  </a:moveTo>
                  <a:cubicBezTo>
                    <a:pt x="466" y="1"/>
                    <a:pt x="433" y="10"/>
                    <a:pt x="405" y="28"/>
                  </a:cubicBezTo>
                  <a:cubicBezTo>
                    <a:pt x="310" y="88"/>
                    <a:pt x="215" y="147"/>
                    <a:pt x="119" y="195"/>
                  </a:cubicBezTo>
                  <a:cubicBezTo>
                    <a:pt x="48" y="243"/>
                    <a:pt x="0" y="326"/>
                    <a:pt x="48" y="421"/>
                  </a:cubicBezTo>
                  <a:cubicBezTo>
                    <a:pt x="72" y="481"/>
                    <a:pt x="131" y="505"/>
                    <a:pt x="191" y="505"/>
                  </a:cubicBezTo>
                  <a:cubicBezTo>
                    <a:pt x="227" y="505"/>
                    <a:pt x="239" y="505"/>
                    <a:pt x="274" y="493"/>
                  </a:cubicBezTo>
                  <a:cubicBezTo>
                    <a:pt x="370" y="433"/>
                    <a:pt x="489" y="374"/>
                    <a:pt x="596" y="302"/>
                  </a:cubicBezTo>
                  <a:cubicBezTo>
                    <a:pt x="655" y="255"/>
                    <a:pt x="667" y="147"/>
                    <a:pt x="631" y="76"/>
                  </a:cubicBezTo>
                  <a:cubicBezTo>
                    <a:pt x="602" y="25"/>
                    <a:pt x="550" y="1"/>
                    <a:pt x="4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7202375" y="2678234"/>
              <a:ext cx="18501" cy="19578"/>
            </a:xfrm>
            <a:custGeom>
              <a:rect b="b" l="l" r="r" t="t"/>
              <a:pathLst>
                <a:path extrusionOk="0" h="618" w="584">
                  <a:moveTo>
                    <a:pt x="183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77"/>
                    <a:pt x="48" y="249"/>
                  </a:cubicBezTo>
                  <a:cubicBezTo>
                    <a:pt x="108" y="356"/>
                    <a:pt x="179" y="451"/>
                    <a:pt x="251" y="558"/>
                  </a:cubicBezTo>
                  <a:cubicBezTo>
                    <a:pt x="286" y="606"/>
                    <a:pt x="334" y="618"/>
                    <a:pt x="393" y="618"/>
                  </a:cubicBezTo>
                  <a:cubicBezTo>
                    <a:pt x="417" y="618"/>
                    <a:pt x="465" y="606"/>
                    <a:pt x="489" y="594"/>
                  </a:cubicBezTo>
                  <a:cubicBezTo>
                    <a:pt x="572" y="534"/>
                    <a:pt x="584" y="427"/>
                    <a:pt x="524" y="356"/>
                  </a:cubicBezTo>
                  <a:cubicBezTo>
                    <a:pt x="453" y="261"/>
                    <a:pt x="393" y="177"/>
                    <a:pt x="334" y="82"/>
                  </a:cubicBezTo>
                  <a:cubicBezTo>
                    <a:pt x="301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7345695" y="2683335"/>
              <a:ext cx="18913" cy="19388"/>
            </a:xfrm>
            <a:custGeom>
              <a:rect b="b" l="l" r="r" t="t"/>
              <a:pathLst>
                <a:path extrusionOk="0" h="612" w="597">
                  <a:moveTo>
                    <a:pt x="397" y="0"/>
                  </a:moveTo>
                  <a:cubicBezTo>
                    <a:pt x="346" y="0"/>
                    <a:pt x="297" y="25"/>
                    <a:pt x="275" y="76"/>
                  </a:cubicBezTo>
                  <a:cubicBezTo>
                    <a:pt x="215" y="159"/>
                    <a:pt x="132" y="254"/>
                    <a:pt x="60" y="326"/>
                  </a:cubicBezTo>
                  <a:cubicBezTo>
                    <a:pt x="1" y="397"/>
                    <a:pt x="1" y="504"/>
                    <a:pt x="72" y="564"/>
                  </a:cubicBezTo>
                  <a:cubicBezTo>
                    <a:pt x="108" y="588"/>
                    <a:pt x="156" y="612"/>
                    <a:pt x="179" y="612"/>
                  </a:cubicBezTo>
                  <a:cubicBezTo>
                    <a:pt x="227" y="612"/>
                    <a:pt x="263" y="588"/>
                    <a:pt x="299" y="552"/>
                  </a:cubicBezTo>
                  <a:cubicBezTo>
                    <a:pt x="382" y="457"/>
                    <a:pt x="465" y="350"/>
                    <a:pt x="525" y="254"/>
                  </a:cubicBezTo>
                  <a:cubicBezTo>
                    <a:pt x="596" y="171"/>
                    <a:pt x="572" y="76"/>
                    <a:pt x="489" y="28"/>
                  </a:cubicBezTo>
                  <a:cubicBezTo>
                    <a:pt x="461" y="10"/>
                    <a:pt x="429" y="0"/>
                    <a:pt x="3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7280086" y="2559751"/>
              <a:ext cx="21891" cy="10201"/>
            </a:xfrm>
            <a:custGeom>
              <a:rect b="b" l="l" r="r" t="t"/>
              <a:pathLst>
                <a:path extrusionOk="0" h="322" w="691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524" y="322"/>
                  </a:lnTo>
                  <a:cubicBezTo>
                    <a:pt x="619" y="322"/>
                    <a:pt x="691" y="250"/>
                    <a:pt x="691" y="167"/>
                  </a:cubicBezTo>
                  <a:cubicBezTo>
                    <a:pt x="691" y="72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3" name="Google Shape;753;p13"/>
          <p:cNvGrpSpPr/>
          <p:nvPr/>
        </p:nvGrpSpPr>
        <p:grpSpPr>
          <a:xfrm>
            <a:off x="6698441" y="2414530"/>
            <a:ext cx="277644" cy="357984"/>
            <a:chOff x="6698441" y="2414530"/>
            <a:chExt cx="277644" cy="357984"/>
          </a:xfrm>
        </p:grpSpPr>
        <p:sp>
          <p:nvSpPr>
            <p:cNvPr id="754" name="Google Shape;754;p13"/>
            <p:cNvSpPr/>
            <p:nvPr/>
          </p:nvSpPr>
          <p:spPr>
            <a:xfrm>
              <a:off x="6764462" y="2710611"/>
              <a:ext cx="10201" cy="60382"/>
            </a:xfrm>
            <a:custGeom>
              <a:rect b="b" l="l" r="r" t="t"/>
              <a:pathLst>
                <a:path extrusionOk="0" h="1906" w="32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6898374" y="2710611"/>
              <a:ext cx="10201" cy="60382"/>
            </a:xfrm>
            <a:custGeom>
              <a:rect b="b" l="l" r="r" t="t"/>
              <a:pathLst>
                <a:path extrusionOk="0" h="1906" w="322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6698441" y="2414530"/>
              <a:ext cx="277644" cy="357984"/>
            </a:xfrm>
            <a:custGeom>
              <a:rect b="b" l="l" r="r" t="t"/>
              <a:pathLst>
                <a:path extrusionOk="0" h="11300" w="8764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6813503" y="2560195"/>
              <a:ext cx="45271" cy="16157"/>
            </a:xfrm>
            <a:custGeom>
              <a:rect b="b" l="l" r="r" t="t"/>
              <a:pathLst>
                <a:path extrusionOk="0" h="510" w="1429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6792372" y="2493350"/>
              <a:ext cx="26801" cy="10233"/>
            </a:xfrm>
            <a:custGeom>
              <a:rect b="b" l="l" r="r" t="t"/>
              <a:pathLst>
                <a:path extrusionOk="0" h="323" w="846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6853483" y="2493350"/>
              <a:ext cx="26801" cy="10233"/>
            </a:xfrm>
            <a:custGeom>
              <a:rect b="b" l="l" r="r" t="t"/>
              <a:pathLst>
                <a:path extrusionOk="0" h="323" w="846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0" name="Google Shape;760;p13"/>
          <p:cNvGrpSpPr/>
          <p:nvPr/>
        </p:nvGrpSpPr>
        <p:grpSpPr>
          <a:xfrm>
            <a:off x="4897750" y="2415639"/>
            <a:ext cx="279513" cy="357255"/>
            <a:chOff x="4897750" y="2415639"/>
            <a:chExt cx="279513" cy="357255"/>
          </a:xfrm>
        </p:grpSpPr>
        <p:sp>
          <p:nvSpPr>
            <p:cNvPr id="761" name="Google Shape;761;p13"/>
            <p:cNvSpPr/>
            <p:nvPr/>
          </p:nvSpPr>
          <p:spPr>
            <a:xfrm>
              <a:off x="4964119" y="2715522"/>
              <a:ext cx="10613" cy="55472"/>
            </a:xfrm>
            <a:custGeom>
              <a:rect b="b" l="l" r="r" t="t"/>
              <a:pathLst>
                <a:path extrusionOk="0" h="1751" w="335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5098031" y="2715522"/>
              <a:ext cx="10581" cy="55472"/>
            </a:xfrm>
            <a:custGeom>
              <a:rect b="b" l="l" r="r" t="t"/>
              <a:pathLst>
                <a:path extrusionOk="0" h="1751" w="334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4897750" y="2415639"/>
              <a:ext cx="279513" cy="357255"/>
            </a:xfrm>
            <a:custGeom>
              <a:rect b="b" l="l" r="r" t="t"/>
              <a:pathLst>
                <a:path extrusionOk="0" h="11277" w="8823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4997700" y="2526551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5064830" y="2526551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5013160" y="2565865"/>
              <a:ext cx="46063" cy="16157"/>
            </a:xfrm>
            <a:custGeom>
              <a:rect b="b" l="l" r="r" t="t"/>
              <a:pathLst>
                <a:path extrusionOk="0" h="510" w="1454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4992030" y="2509570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5059191" y="2509570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9" name="Google Shape;769;p13"/>
          <p:cNvGrpSpPr/>
          <p:nvPr/>
        </p:nvGrpSpPr>
        <p:grpSpPr>
          <a:xfrm>
            <a:off x="5812066" y="2416019"/>
            <a:ext cx="264813" cy="353454"/>
            <a:chOff x="5812066" y="2416019"/>
            <a:chExt cx="264813" cy="353454"/>
          </a:xfrm>
        </p:grpSpPr>
        <p:sp>
          <p:nvSpPr>
            <p:cNvPr id="770" name="Google Shape;770;p13"/>
            <p:cNvSpPr/>
            <p:nvPr/>
          </p:nvSpPr>
          <p:spPr>
            <a:xfrm>
              <a:off x="5812066" y="2416019"/>
              <a:ext cx="264813" cy="353454"/>
            </a:xfrm>
            <a:custGeom>
              <a:rect b="b" l="l" r="r" t="t"/>
              <a:pathLst>
                <a:path extrusionOk="0" h="11157" w="8359">
                  <a:moveTo>
                    <a:pt x="1572" y="346"/>
                  </a:moveTo>
                  <a:cubicBezTo>
                    <a:pt x="1905" y="346"/>
                    <a:pt x="2215" y="501"/>
                    <a:pt x="2405" y="751"/>
                  </a:cubicBezTo>
                  <a:cubicBezTo>
                    <a:pt x="1846" y="1144"/>
                    <a:pt x="1405" y="1715"/>
                    <a:pt x="1203" y="2394"/>
                  </a:cubicBezTo>
                  <a:cubicBezTo>
                    <a:pt x="798" y="2239"/>
                    <a:pt x="524" y="1834"/>
                    <a:pt x="524" y="1406"/>
                  </a:cubicBezTo>
                  <a:cubicBezTo>
                    <a:pt x="524" y="822"/>
                    <a:pt x="1000" y="346"/>
                    <a:pt x="1572" y="346"/>
                  </a:cubicBezTo>
                  <a:close/>
                  <a:moveTo>
                    <a:pt x="6799" y="358"/>
                  </a:moveTo>
                  <a:cubicBezTo>
                    <a:pt x="7382" y="358"/>
                    <a:pt x="7858" y="834"/>
                    <a:pt x="7858" y="1406"/>
                  </a:cubicBezTo>
                  <a:cubicBezTo>
                    <a:pt x="7858" y="1858"/>
                    <a:pt x="7572" y="2239"/>
                    <a:pt x="7168" y="2394"/>
                  </a:cubicBezTo>
                  <a:cubicBezTo>
                    <a:pt x="6965" y="1727"/>
                    <a:pt x="6537" y="1144"/>
                    <a:pt x="5965" y="751"/>
                  </a:cubicBezTo>
                  <a:cubicBezTo>
                    <a:pt x="6167" y="501"/>
                    <a:pt x="6465" y="358"/>
                    <a:pt x="6799" y="358"/>
                  </a:cubicBezTo>
                  <a:close/>
                  <a:moveTo>
                    <a:pt x="4191" y="548"/>
                  </a:moveTo>
                  <a:cubicBezTo>
                    <a:pt x="5739" y="548"/>
                    <a:pt x="6989" y="1799"/>
                    <a:pt x="6989" y="3346"/>
                  </a:cubicBezTo>
                  <a:cubicBezTo>
                    <a:pt x="6989" y="3537"/>
                    <a:pt x="6977" y="3727"/>
                    <a:pt x="6929" y="3930"/>
                  </a:cubicBezTo>
                  <a:cubicBezTo>
                    <a:pt x="6870" y="3894"/>
                    <a:pt x="6799" y="3882"/>
                    <a:pt x="6727" y="3882"/>
                  </a:cubicBezTo>
                  <a:lnTo>
                    <a:pt x="6620" y="3882"/>
                  </a:lnTo>
                  <a:lnTo>
                    <a:pt x="6620" y="3489"/>
                  </a:lnTo>
                  <a:lnTo>
                    <a:pt x="6632" y="3489"/>
                  </a:lnTo>
                  <a:cubicBezTo>
                    <a:pt x="6727" y="3489"/>
                    <a:pt x="6799" y="3418"/>
                    <a:pt x="6799" y="3335"/>
                  </a:cubicBezTo>
                  <a:cubicBezTo>
                    <a:pt x="6799" y="3239"/>
                    <a:pt x="6727" y="3168"/>
                    <a:pt x="6632" y="3168"/>
                  </a:cubicBezTo>
                  <a:cubicBezTo>
                    <a:pt x="5263" y="3168"/>
                    <a:pt x="4286" y="2715"/>
                    <a:pt x="3703" y="2346"/>
                  </a:cubicBezTo>
                  <a:cubicBezTo>
                    <a:pt x="3060" y="1942"/>
                    <a:pt x="2750" y="1525"/>
                    <a:pt x="2738" y="1525"/>
                  </a:cubicBezTo>
                  <a:cubicBezTo>
                    <a:pt x="2705" y="1484"/>
                    <a:pt x="2656" y="1463"/>
                    <a:pt x="2608" y="1463"/>
                  </a:cubicBezTo>
                  <a:cubicBezTo>
                    <a:pt x="2573" y="1463"/>
                    <a:pt x="2538" y="1475"/>
                    <a:pt x="2512" y="1501"/>
                  </a:cubicBezTo>
                  <a:cubicBezTo>
                    <a:pt x="2441" y="1561"/>
                    <a:pt x="2417" y="1668"/>
                    <a:pt x="2477" y="1715"/>
                  </a:cubicBezTo>
                  <a:cubicBezTo>
                    <a:pt x="2500" y="1739"/>
                    <a:pt x="2834" y="2168"/>
                    <a:pt x="3512" y="2596"/>
                  </a:cubicBezTo>
                  <a:cubicBezTo>
                    <a:pt x="4084" y="2965"/>
                    <a:pt x="5024" y="3382"/>
                    <a:pt x="6287" y="3466"/>
                  </a:cubicBezTo>
                  <a:lnTo>
                    <a:pt x="6287" y="4013"/>
                  </a:lnTo>
                  <a:cubicBezTo>
                    <a:pt x="6287" y="4073"/>
                    <a:pt x="6322" y="4120"/>
                    <a:pt x="6370" y="4144"/>
                  </a:cubicBezTo>
                  <a:cubicBezTo>
                    <a:pt x="6406" y="4180"/>
                    <a:pt x="6406" y="4180"/>
                    <a:pt x="6572" y="4180"/>
                  </a:cubicBezTo>
                  <a:lnTo>
                    <a:pt x="6715" y="4180"/>
                  </a:lnTo>
                  <a:cubicBezTo>
                    <a:pt x="6858" y="4180"/>
                    <a:pt x="6977" y="4299"/>
                    <a:pt x="6977" y="4442"/>
                  </a:cubicBezTo>
                  <a:cubicBezTo>
                    <a:pt x="6977" y="4597"/>
                    <a:pt x="6858" y="4716"/>
                    <a:pt x="6715" y="4716"/>
                  </a:cubicBezTo>
                  <a:lnTo>
                    <a:pt x="6608" y="4716"/>
                  </a:lnTo>
                  <a:lnTo>
                    <a:pt x="6608" y="4692"/>
                  </a:lnTo>
                  <a:cubicBezTo>
                    <a:pt x="6608" y="4609"/>
                    <a:pt x="6537" y="4537"/>
                    <a:pt x="6441" y="4537"/>
                  </a:cubicBezTo>
                  <a:cubicBezTo>
                    <a:pt x="6358" y="4537"/>
                    <a:pt x="6275" y="4609"/>
                    <a:pt x="6275" y="4692"/>
                  </a:cubicBezTo>
                  <a:cubicBezTo>
                    <a:pt x="6275" y="5859"/>
                    <a:pt x="5346" y="6799"/>
                    <a:pt x="4179" y="6799"/>
                  </a:cubicBezTo>
                  <a:cubicBezTo>
                    <a:pt x="3024" y="6799"/>
                    <a:pt x="2096" y="5871"/>
                    <a:pt x="2096" y="4716"/>
                  </a:cubicBezTo>
                  <a:cubicBezTo>
                    <a:pt x="2096" y="4620"/>
                    <a:pt x="2024" y="4549"/>
                    <a:pt x="1929" y="4549"/>
                  </a:cubicBezTo>
                  <a:cubicBezTo>
                    <a:pt x="1846" y="4549"/>
                    <a:pt x="1774" y="4620"/>
                    <a:pt x="1774" y="4716"/>
                  </a:cubicBezTo>
                  <a:lnTo>
                    <a:pt x="1774" y="4728"/>
                  </a:lnTo>
                  <a:lnTo>
                    <a:pt x="1667" y="4728"/>
                  </a:lnTo>
                  <a:cubicBezTo>
                    <a:pt x="1512" y="4728"/>
                    <a:pt x="1393" y="4609"/>
                    <a:pt x="1393" y="4466"/>
                  </a:cubicBezTo>
                  <a:cubicBezTo>
                    <a:pt x="1393" y="4311"/>
                    <a:pt x="1512" y="4192"/>
                    <a:pt x="1667" y="4192"/>
                  </a:cubicBezTo>
                  <a:lnTo>
                    <a:pt x="1798" y="4192"/>
                  </a:lnTo>
                  <a:cubicBezTo>
                    <a:pt x="1976" y="4192"/>
                    <a:pt x="1976" y="4192"/>
                    <a:pt x="2012" y="4180"/>
                  </a:cubicBezTo>
                  <a:cubicBezTo>
                    <a:pt x="2072" y="4144"/>
                    <a:pt x="2096" y="4085"/>
                    <a:pt x="2096" y="4025"/>
                  </a:cubicBezTo>
                  <a:lnTo>
                    <a:pt x="2096" y="3847"/>
                  </a:lnTo>
                  <a:cubicBezTo>
                    <a:pt x="2096" y="3335"/>
                    <a:pt x="2262" y="2882"/>
                    <a:pt x="2572" y="2513"/>
                  </a:cubicBezTo>
                  <a:cubicBezTo>
                    <a:pt x="2631" y="2442"/>
                    <a:pt x="2619" y="2334"/>
                    <a:pt x="2560" y="2287"/>
                  </a:cubicBezTo>
                  <a:cubicBezTo>
                    <a:pt x="2528" y="2260"/>
                    <a:pt x="2488" y="2248"/>
                    <a:pt x="2450" y="2248"/>
                  </a:cubicBezTo>
                  <a:cubicBezTo>
                    <a:pt x="2404" y="2248"/>
                    <a:pt x="2360" y="2266"/>
                    <a:pt x="2334" y="2299"/>
                  </a:cubicBezTo>
                  <a:cubicBezTo>
                    <a:pt x="1965" y="2739"/>
                    <a:pt x="1774" y="3251"/>
                    <a:pt x="1774" y="3870"/>
                  </a:cubicBezTo>
                  <a:lnTo>
                    <a:pt x="1774" y="3882"/>
                  </a:lnTo>
                  <a:lnTo>
                    <a:pt x="1667" y="3882"/>
                  </a:lnTo>
                  <a:cubicBezTo>
                    <a:pt x="1595" y="3882"/>
                    <a:pt x="1512" y="3894"/>
                    <a:pt x="1453" y="3930"/>
                  </a:cubicBezTo>
                  <a:cubicBezTo>
                    <a:pt x="1417" y="3727"/>
                    <a:pt x="1393" y="3537"/>
                    <a:pt x="1393" y="3346"/>
                  </a:cubicBezTo>
                  <a:cubicBezTo>
                    <a:pt x="1393" y="1799"/>
                    <a:pt x="2643" y="548"/>
                    <a:pt x="4191" y="548"/>
                  </a:cubicBezTo>
                  <a:close/>
                  <a:moveTo>
                    <a:pt x="5084" y="6990"/>
                  </a:moveTo>
                  <a:lnTo>
                    <a:pt x="5084" y="7537"/>
                  </a:lnTo>
                  <a:cubicBezTo>
                    <a:pt x="5084" y="7895"/>
                    <a:pt x="5310" y="8228"/>
                    <a:pt x="5667" y="8347"/>
                  </a:cubicBezTo>
                  <a:lnTo>
                    <a:pt x="6001" y="8466"/>
                  </a:lnTo>
                  <a:lnTo>
                    <a:pt x="5620" y="8811"/>
                  </a:lnTo>
                  <a:cubicBezTo>
                    <a:pt x="5489" y="8942"/>
                    <a:pt x="5429" y="9109"/>
                    <a:pt x="5429" y="9300"/>
                  </a:cubicBezTo>
                  <a:lnTo>
                    <a:pt x="5429" y="9359"/>
                  </a:lnTo>
                  <a:cubicBezTo>
                    <a:pt x="5060" y="9514"/>
                    <a:pt x="4643" y="9621"/>
                    <a:pt x="4191" y="9621"/>
                  </a:cubicBezTo>
                  <a:cubicBezTo>
                    <a:pt x="3762" y="9621"/>
                    <a:pt x="3334" y="9538"/>
                    <a:pt x="2965" y="9359"/>
                  </a:cubicBezTo>
                  <a:lnTo>
                    <a:pt x="2965" y="9300"/>
                  </a:lnTo>
                  <a:cubicBezTo>
                    <a:pt x="2965" y="9121"/>
                    <a:pt x="2881" y="8942"/>
                    <a:pt x="2762" y="8811"/>
                  </a:cubicBezTo>
                  <a:lnTo>
                    <a:pt x="2429" y="8466"/>
                  </a:lnTo>
                  <a:lnTo>
                    <a:pt x="2750" y="8347"/>
                  </a:lnTo>
                  <a:cubicBezTo>
                    <a:pt x="3096" y="8228"/>
                    <a:pt x="3334" y="7895"/>
                    <a:pt x="3334" y="7537"/>
                  </a:cubicBezTo>
                  <a:lnTo>
                    <a:pt x="3334" y="6990"/>
                  </a:lnTo>
                  <a:cubicBezTo>
                    <a:pt x="3596" y="7097"/>
                    <a:pt x="3893" y="7156"/>
                    <a:pt x="4215" y="7156"/>
                  </a:cubicBezTo>
                  <a:cubicBezTo>
                    <a:pt x="4524" y="7156"/>
                    <a:pt x="4822" y="7097"/>
                    <a:pt x="5084" y="6990"/>
                  </a:cubicBezTo>
                  <a:close/>
                  <a:moveTo>
                    <a:pt x="1560" y="1"/>
                  </a:moveTo>
                  <a:cubicBezTo>
                    <a:pt x="798" y="1"/>
                    <a:pt x="179" y="620"/>
                    <a:pt x="179" y="1382"/>
                  </a:cubicBezTo>
                  <a:cubicBezTo>
                    <a:pt x="179" y="1977"/>
                    <a:pt x="548" y="2501"/>
                    <a:pt x="1119" y="2692"/>
                  </a:cubicBezTo>
                  <a:cubicBezTo>
                    <a:pt x="1072" y="2882"/>
                    <a:pt x="1060" y="3096"/>
                    <a:pt x="1060" y="3299"/>
                  </a:cubicBezTo>
                  <a:cubicBezTo>
                    <a:pt x="1060" y="3573"/>
                    <a:pt x="1084" y="3835"/>
                    <a:pt x="1155" y="4108"/>
                  </a:cubicBezTo>
                  <a:cubicBezTo>
                    <a:pt x="1095" y="4192"/>
                    <a:pt x="1060" y="4311"/>
                    <a:pt x="1060" y="4442"/>
                  </a:cubicBezTo>
                  <a:cubicBezTo>
                    <a:pt x="1060" y="4775"/>
                    <a:pt x="1322" y="5037"/>
                    <a:pt x="1655" y="5037"/>
                  </a:cubicBezTo>
                  <a:lnTo>
                    <a:pt x="1774" y="5037"/>
                  </a:lnTo>
                  <a:cubicBezTo>
                    <a:pt x="1869" y="5799"/>
                    <a:pt x="2334" y="6442"/>
                    <a:pt x="2965" y="6811"/>
                  </a:cubicBezTo>
                  <a:lnTo>
                    <a:pt x="2965" y="7526"/>
                  </a:lnTo>
                  <a:cubicBezTo>
                    <a:pt x="2965" y="7752"/>
                    <a:pt x="2810" y="7954"/>
                    <a:pt x="2596" y="8038"/>
                  </a:cubicBezTo>
                  <a:lnTo>
                    <a:pt x="798" y="8669"/>
                  </a:lnTo>
                  <a:cubicBezTo>
                    <a:pt x="322" y="8835"/>
                    <a:pt x="0" y="9300"/>
                    <a:pt x="0" y="9823"/>
                  </a:cubicBezTo>
                  <a:lnTo>
                    <a:pt x="0" y="10990"/>
                  </a:lnTo>
                  <a:cubicBezTo>
                    <a:pt x="0" y="11085"/>
                    <a:pt x="71" y="11157"/>
                    <a:pt x="155" y="11157"/>
                  </a:cubicBezTo>
                  <a:cubicBezTo>
                    <a:pt x="250" y="11157"/>
                    <a:pt x="322" y="11085"/>
                    <a:pt x="322" y="10990"/>
                  </a:cubicBezTo>
                  <a:lnTo>
                    <a:pt x="322" y="9823"/>
                  </a:lnTo>
                  <a:cubicBezTo>
                    <a:pt x="322" y="9442"/>
                    <a:pt x="560" y="9109"/>
                    <a:pt x="917" y="8990"/>
                  </a:cubicBezTo>
                  <a:lnTo>
                    <a:pt x="2048" y="8585"/>
                  </a:lnTo>
                  <a:lnTo>
                    <a:pt x="2512" y="9050"/>
                  </a:lnTo>
                  <a:cubicBezTo>
                    <a:pt x="2584" y="9121"/>
                    <a:pt x="2619" y="9204"/>
                    <a:pt x="2619" y="9300"/>
                  </a:cubicBezTo>
                  <a:lnTo>
                    <a:pt x="2619" y="10990"/>
                  </a:lnTo>
                  <a:cubicBezTo>
                    <a:pt x="2619" y="11085"/>
                    <a:pt x="2691" y="11157"/>
                    <a:pt x="2774" y="11157"/>
                  </a:cubicBezTo>
                  <a:cubicBezTo>
                    <a:pt x="2869" y="11157"/>
                    <a:pt x="2941" y="11085"/>
                    <a:pt x="2941" y="10990"/>
                  </a:cubicBezTo>
                  <a:lnTo>
                    <a:pt x="2941" y="9704"/>
                  </a:lnTo>
                  <a:cubicBezTo>
                    <a:pt x="3334" y="9847"/>
                    <a:pt x="3751" y="9943"/>
                    <a:pt x="4179" y="9943"/>
                  </a:cubicBezTo>
                  <a:cubicBezTo>
                    <a:pt x="4608" y="9943"/>
                    <a:pt x="5024" y="9859"/>
                    <a:pt x="5417" y="9704"/>
                  </a:cubicBezTo>
                  <a:lnTo>
                    <a:pt x="5417" y="9776"/>
                  </a:lnTo>
                  <a:cubicBezTo>
                    <a:pt x="5417" y="9859"/>
                    <a:pt x="5489" y="9943"/>
                    <a:pt x="5572" y="9943"/>
                  </a:cubicBezTo>
                  <a:cubicBezTo>
                    <a:pt x="5667" y="9943"/>
                    <a:pt x="5739" y="9859"/>
                    <a:pt x="5739" y="9776"/>
                  </a:cubicBezTo>
                  <a:lnTo>
                    <a:pt x="5739" y="9300"/>
                  </a:lnTo>
                  <a:cubicBezTo>
                    <a:pt x="5739" y="9204"/>
                    <a:pt x="5786" y="9109"/>
                    <a:pt x="5846" y="9038"/>
                  </a:cubicBezTo>
                  <a:lnTo>
                    <a:pt x="6310" y="8585"/>
                  </a:lnTo>
                  <a:lnTo>
                    <a:pt x="7441" y="8978"/>
                  </a:lnTo>
                  <a:cubicBezTo>
                    <a:pt x="7799" y="9097"/>
                    <a:pt x="8037" y="9442"/>
                    <a:pt x="8037" y="9812"/>
                  </a:cubicBezTo>
                  <a:lnTo>
                    <a:pt x="8037" y="10990"/>
                  </a:lnTo>
                  <a:cubicBezTo>
                    <a:pt x="8037" y="11085"/>
                    <a:pt x="8108" y="11157"/>
                    <a:pt x="8192" y="11157"/>
                  </a:cubicBezTo>
                  <a:cubicBezTo>
                    <a:pt x="8287" y="11157"/>
                    <a:pt x="8358" y="11085"/>
                    <a:pt x="8358" y="10990"/>
                  </a:cubicBezTo>
                  <a:lnTo>
                    <a:pt x="8358" y="9812"/>
                  </a:lnTo>
                  <a:cubicBezTo>
                    <a:pt x="8358" y="9300"/>
                    <a:pt x="8037" y="8835"/>
                    <a:pt x="7561" y="8669"/>
                  </a:cubicBezTo>
                  <a:lnTo>
                    <a:pt x="5763" y="8038"/>
                  </a:lnTo>
                  <a:cubicBezTo>
                    <a:pt x="5548" y="7954"/>
                    <a:pt x="5405" y="7752"/>
                    <a:pt x="5405" y="7526"/>
                  </a:cubicBezTo>
                  <a:lnTo>
                    <a:pt x="5405" y="6811"/>
                  </a:lnTo>
                  <a:cubicBezTo>
                    <a:pt x="6037" y="6442"/>
                    <a:pt x="6489" y="5799"/>
                    <a:pt x="6596" y="5037"/>
                  </a:cubicBezTo>
                  <a:lnTo>
                    <a:pt x="6715" y="5037"/>
                  </a:lnTo>
                  <a:cubicBezTo>
                    <a:pt x="7037" y="5037"/>
                    <a:pt x="7310" y="4775"/>
                    <a:pt x="7310" y="4442"/>
                  </a:cubicBezTo>
                  <a:cubicBezTo>
                    <a:pt x="7310" y="4323"/>
                    <a:pt x="7263" y="4204"/>
                    <a:pt x="7203" y="4108"/>
                  </a:cubicBezTo>
                  <a:cubicBezTo>
                    <a:pt x="7275" y="3847"/>
                    <a:pt x="7310" y="3585"/>
                    <a:pt x="7310" y="3299"/>
                  </a:cubicBezTo>
                  <a:cubicBezTo>
                    <a:pt x="7310" y="3096"/>
                    <a:pt x="7287" y="2882"/>
                    <a:pt x="7251" y="2692"/>
                  </a:cubicBezTo>
                  <a:cubicBezTo>
                    <a:pt x="7799" y="2501"/>
                    <a:pt x="8180" y="1977"/>
                    <a:pt x="8180" y="1382"/>
                  </a:cubicBezTo>
                  <a:cubicBezTo>
                    <a:pt x="8180" y="620"/>
                    <a:pt x="7561" y="1"/>
                    <a:pt x="6799" y="1"/>
                  </a:cubicBezTo>
                  <a:cubicBezTo>
                    <a:pt x="6358" y="1"/>
                    <a:pt x="5953" y="203"/>
                    <a:pt x="5679" y="560"/>
                  </a:cubicBezTo>
                  <a:cubicBezTo>
                    <a:pt x="5239" y="310"/>
                    <a:pt x="4727" y="179"/>
                    <a:pt x="4179" y="179"/>
                  </a:cubicBezTo>
                  <a:cubicBezTo>
                    <a:pt x="3631" y="179"/>
                    <a:pt x="3119" y="310"/>
                    <a:pt x="2679" y="560"/>
                  </a:cubicBezTo>
                  <a:cubicBezTo>
                    <a:pt x="2429" y="203"/>
                    <a:pt x="2012" y="1"/>
                    <a:pt x="1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3"/>
            <p:cNvSpPr/>
            <p:nvPr/>
          </p:nvSpPr>
          <p:spPr>
            <a:xfrm>
              <a:off x="5923707" y="2588136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199"/>
                    <a:pt x="60" y="259"/>
                  </a:cubicBezTo>
                  <a:cubicBezTo>
                    <a:pt x="191" y="402"/>
                    <a:pt x="429" y="485"/>
                    <a:pt x="703" y="485"/>
                  </a:cubicBezTo>
                  <a:cubicBezTo>
                    <a:pt x="953" y="485"/>
                    <a:pt x="1191" y="402"/>
                    <a:pt x="1334" y="259"/>
                  </a:cubicBezTo>
                  <a:cubicBezTo>
                    <a:pt x="1370" y="199"/>
                    <a:pt x="1370" y="104"/>
                    <a:pt x="1310" y="45"/>
                  </a:cubicBezTo>
                  <a:cubicBezTo>
                    <a:pt x="1280" y="15"/>
                    <a:pt x="1239" y="0"/>
                    <a:pt x="1197" y="0"/>
                  </a:cubicBezTo>
                  <a:cubicBezTo>
                    <a:pt x="1155" y="0"/>
                    <a:pt x="1114" y="15"/>
                    <a:pt x="1084" y="45"/>
                  </a:cubicBezTo>
                  <a:cubicBezTo>
                    <a:pt x="1024" y="104"/>
                    <a:pt x="881" y="176"/>
                    <a:pt x="679" y="176"/>
                  </a:cubicBezTo>
                  <a:cubicBezTo>
                    <a:pt x="488" y="176"/>
                    <a:pt x="346" y="104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3"/>
            <p:cNvSpPr/>
            <p:nvPr/>
          </p:nvSpPr>
          <p:spPr>
            <a:xfrm>
              <a:off x="5983677" y="2742291"/>
              <a:ext cx="10201" cy="26833"/>
            </a:xfrm>
            <a:custGeom>
              <a:rect b="b" l="l" r="r" t="t"/>
              <a:pathLst>
                <a:path extrusionOk="0" h="847" w="322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679"/>
                  </a:lnTo>
                  <a:cubicBezTo>
                    <a:pt x="0" y="775"/>
                    <a:pt x="72" y="846"/>
                    <a:pt x="155" y="846"/>
                  </a:cubicBezTo>
                  <a:cubicBezTo>
                    <a:pt x="250" y="846"/>
                    <a:pt x="322" y="775"/>
                    <a:pt x="322" y="679"/>
                  </a:cubicBezTo>
                  <a:lnTo>
                    <a:pt x="322" y="155"/>
                  </a:lnTo>
                  <a:cubicBezTo>
                    <a:pt x="322" y="72"/>
                    <a:pt x="262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3"/>
            <p:cNvSpPr/>
            <p:nvPr/>
          </p:nvSpPr>
          <p:spPr>
            <a:xfrm>
              <a:off x="5906726" y="2543531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67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3"/>
            <p:cNvSpPr/>
            <p:nvPr/>
          </p:nvSpPr>
          <p:spPr>
            <a:xfrm>
              <a:off x="5972747" y="2543531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3"/>
            <p:cNvSpPr/>
            <p:nvPr/>
          </p:nvSpPr>
          <p:spPr>
            <a:xfrm>
              <a:off x="5901055" y="2526931"/>
              <a:ext cx="16252" cy="10581"/>
            </a:xfrm>
            <a:custGeom>
              <a:rect b="b" l="l" r="r" t="t"/>
              <a:pathLst>
                <a:path extrusionOk="0" h="334" w="513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346" y="334"/>
                  </a:lnTo>
                  <a:cubicBezTo>
                    <a:pt x="430" y="334"/>
                    <a:pt x="501" y="262"/>
                    <a:pt x="501" y="167"/>
                  </a:cubicBezTo>
                  <a:cubicBezTo>
                    <a:pt x="513" y="84"/>
                    <a:pt x="430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3"/>
            <p:cNvSpPr/>
            <p:nvPr/>
          </p:nvSpPr>
          <p:spPr>
            <a:xfrm>
              <a:off x="5972367" y="2526899"/>
              <a:ext cx="16220" cy="10613"/>
            </a:xfrm>
            <a:custGeom>
              <a:rect b="b" l="l" r="r" t="t"/>
              <a:pathLst>
                <a:path extrusionOk="0" h="335" w="512">
                  <a:moveTo>
                    <a:pt x="364" y="0"/>
                  </a:moveTo>
                  <a:cubicBezTo>
                    <a:pt x="358" y="0"/>
                    <a:pt x="352" y="0"/>
                    <a:pt x="345" y="1"/>
                  </a:cubicBezTo>
                  <a:lnTo>
                    <a:pt x="167" y="1"/>
                  </a:lnTo>
                  <a:cubicBezTo>
                    <a:pt x="72" y="1"/>
                    <a:pt x="0" y="85"/>
                    <a:pt x="0" y="168"/>
                  </a:cubicBezTo>
                  <a:cubicBezTo>
                    <a:pt x="0" y="263"/>
                    <a:pt x="72" y="335"/>
                    <a:pt x="167" y="335"/>
                  </a:cubicBezTo>
                  <a:lnTo>
                    <a:pt x="345" y="335"/>
                  </a:lnTo>
                  <a:cubicBezTo>
                    <a:pt x="429" y="335"/>
                    <a:pt x="500" y="263"/>
                    <a:pt x="500" y="168"/>
                  </a:cubicBezTo>
                  <a:cubicBezTo>
                    <a:pt x="511" y="79"/>
                    <a:pt x="450" y="0"/>
                    <a:pt x="3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7" name="Google Shape;777;p13"/>
          <p:cNvGrpSpPr/>
          <p:nvPr/>
        </p:nvGrpSpPr>
        <p:grpSpPr>
          <a:xfrm>
            <a:off x="8054820" y="2416399"/>
            <a:ext cx="264433" cy="353454"/>
            <a:chOff x="8054820" y="2416399"/>
            <a:chExt cx="264433" cy="353454"/>
          </a:xfrm>
        </p:grpSpPr>
        <p:sp>
          <p:nvSpPr>
            <p:cNvPr id="778" name="Google Shape;778;p13"/>
            <p:cNvSpPr/>
            <p:nvPr/>
          </p:nvSpPr>
          <p:spPr>
            <a:xfrm>
              <a:off x="8148371" y="2538621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3"/>
            <p:cNvSpPr/>
            <p:nvPr/>
          </p:nvSpPr>
          <p:spPr>
            <a:xfrm>
              <a:off x="8214361" y="2538621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3"/>
            <p:cNvSpPr/>
            <p:nvPr/>
          </p:nvSpPr>
          <p:spPr>
            <a:xfrm>
              <a:off x="8054820" y="2416399"/>
              <a:ext cx="264433" cy="353454"/>
            </a:xfrm>
            <a:custGeom>
              <a:rect b="b" l="l" r="r" t="t"/>
              <a:pathLst>
                <a:path extrusionOk="0" h="11157" w="8347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3"/>
            <p:cNvSpPr/>
            <p:nvPr/>
          </p:nvSpPr>
          <p:spPr>
            <a:xfrm>
              <a:off x="8164972" y="2582371"/>
              <a:ext cx="43782" cy="15492"/>
            </a:xfrm>
            <a:custGeom>
              <a:rect b="b" l="l" r="r" t="t"/>
              <a:pathLst>
                <a:path extrusionOk="0" h="489" w="1382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3"/>
            <p:cNvSpPr/>
            <p:nvPr/>
          </p:nvSpPr>
          <p:spPr>
            <a:xfrm>
              <a:off x="8141592" y="2519137"/>
              <a:ext cx="18501" cy="13844"/>
            </a:xfrm>
            <a:custGeom>
              <a:rect b="b" l="l" r="r" t="t"/>
              <a:pathLst>
                <a:path extrusionOk="0" h="437" w="584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3"/>
            <p:cNvSpPr/>
            <p:nvPr/>
          </p:nvSpPr>
          <p:spPr>
            <a:xfrm>
              <a:off x="8211731" y="2518409"/>
              <a:ext cx="18881" cy="13812"/>
            </a:xfrm>
            <a:custGeom>
              <a:rect b="b" l="l" r="r" t="t"/>
              <a:pathLst>
                <a:path extrusionOk="0" h="436" w="596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4" name="Google Shape;784;p13"/>
          <p:cNvGrpSpPr/>
          <p:nvPr/>
        </p:nvGrpSpPr>
        <p:grpSpPr>
          <a:xfrm>
            <a:off x="5356413" y="2413390"/>
            <a:ext cx="271212" cy="361374"/>
            <a:chOff x="5356413" y="2413390"/>
            <a:chExt cx="271212" cy="361374"/>
          </a:xfrm>
        </p:grpSpPr>
        <p:sp>
          <p:nvSpPr>
            <p:cNvPr id="785" name="Google Shape;785;p13"/>
            <p:cNvSpPr/>
            <p:nvPr/>
          </p:nvSpPr>
          <p:spPr>
            <a:xfrm>
              <a:off x="5453734" y="2525790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3"/>
            <p:cNvSpPr/>
            <p:nvPr/>
          </p:nvSpPr>
          <p:spPr>
            <a:xfrm>
              <a:off x="5521624" y="2525790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3"/>
            <p:cNvSpPr/>
            <p:nvPr/>
          </p:nvSpPr>
          <p:spPr>
            <a:xfrm>
              <a:off x="5356413" y="2413390"/>
              <a:ext cx="271212" cy="361374"/>
            </a:xfrm>
            <a:custGeom>
              <a:rect b="b" l="l" r="r" t="t"/>
              <a:pathLst>
                <a:path extrusionOk="0" h="11407" w="8561">
                  <a:moveTo>
                    <a:pt x="4215" y="298"/>
                  </a:moveTo>
                  <a:cubicBezTo>
                    <a:pt x="4394" y="298"/>
                    <a:pt x="4560" y="381"/>
                    <a:pt x="4679" y="512"/>
                  </a:cubicBezTo>
                  <a:cubicBezTo>
                    <a:pt x="4707" y="549"/>
                    <a:pt x="4762" y="564"/>
                    <a:pt x="4813" y="564"/>
                  </a:cubicBezTo>
                  <a:cubicBezTo>
                    <a:pt x="4829" y="564"/>
                    <a:pt x="4844" y="563"/>
                    <a:pt x="4858" y="560"/>
                  </a:cubicBezTo>
                  <a:cubicBezTo>
                    <a:pt x="4965" y="512"/>
                    <a:pt x="5072" y="501"/>
                    <a:pt x="5180" y="501"/>
                  </a:cubicBezTo>
                  <a:cubicBezTo>
                    <a:pt x="5644" y="501"/>
                    <a:pt x="6037" y="834"/>
                    <a:pt x="6072" y="1310"/>
                  </a:cubicBezTo>
                  <a:cubicBezTo>
                    <a:pt x="6072" y="1370"/>
                    <a:pt x="6120" y="1429"/>
                    <a:pt x="6180" y="1453"/>
                  </a:cubicBezTo>
                  <a:cubicBezTo>
                    <a:pt x="6453" y="1560"/>
                    <a:pt x="6608" y="1822"/>
                    <a:pt x="6608" y="2120"/>
                  </a:cubicBezTo>
                  <a:cubicBezTo>
                    <a:pt x="6608" y="2525"/>
                    <a:pt x="6287" y="2846"/>
                    <a:pt x="5882" y="2846"/>
                  </a:cubicBezTo>
                  <a:cubicBezTo>
                    <a:pt x="5632" y="2846"/>
                    <a:pt x="5406" y="2715"/>
                    <a:pt x="5275" y="2501"/>
                  </a:cubicBezTo>
                  <a:cubicBezTo>
                    <a:pt x="5239" y="2465"/>
                    <a:pt x="5180" y="2429"/>
                    <a:pt x="5120" y="2429"/>
                  </a:cubicBezTo>
                  <a:cubicBezTo>
                    <a:pt x="5096" y="2429"/>
                    <a:pt x="5084" y="2429"/>
                    <a:pt x="5049" y="2441"/>
                  </a:cubicBezTo>
                  <a:cubicBezTo>
                    <a:pt x="4977" y="2489"/>
                    <a:pt x="4882" y="2501"/>
                    <a:pt x="4810" y="2501"/>
                  </a:cubicBezTo>
                  <a:cubicBezTo>
                    <a:pt x="4513" y="2501"/>
                    <a:pt x="4263" y="2263"/>
                    <a:pt x="4263" y="1953"/>
                  </a:cubicBezTo>
                  <a:cubicBezTo>
                    <a:pt x="4263" y="1905"/>
                    <a:pt x="4263" y="1858"/>
                    <a:pt x="4275" y="1822"/>
                  </a:cubicBezTo>
                  <a:cubicBezTo>
                    <a:pt x="4287" y="1774"/>
                    <a:pt x="4275" y="1715"/>
                    <a:pt x="4251" y="1691"/>
                  </a:cubicBezTo>
                  <a:cubicBezTo>
                    <a:pt x="4215" y="1644"/>
                    <a:pt x="4167" y="1632"/>
                    <a:pt x="4132" y="1608"/>
                  </a:cubicBezTo>
                  <a:cubicBezTo>
                    <a:pt x="3798" y="1584"/>
                    <a:pt x="3548" y="1310"/>
                    <a:pt x="3548" y="989"/>
                  </a:cubicBezTo>
                  <a:cubicBezTo>
                    <a:pt x="3572" y="596"/>
                    <a:pt x="3858" y="298"/>
                    <a:pt x="4215" y="298"/>
                  </a:cubicBezTo>
                  <a:close/>
                  <a:moveTo>
                    <a:pt x="6763" y="2715"/>
                  </a:moveTo>
                  <a:cubicBezTo>
                    <a:pt x="6787" y="2858"/>
                    <a:pt x="6811" y="3013"/>
                    <a:pt x="6811" y="3179"/>
                  </a:cubicBezTo>
                  <a:lnTo>
                    <a:pt x="6811" y="3370"/>
                  </a:lnTo>
                  <a:lnTo>
                    <a:pt x="6608" y="3370"/>
                  </a:lnTo>
                  <a:cubicBezTo>
                    <a:pt x="6513" y="3370"/>
                    <a:pt x="6418" y="3275"/>
                    <a:pt x="6418" y="3179"/>
                  </a:cubicBezTo>
                  <a:lnTo>
                    <a:pt x="6418" y="3025"/>
                  </a:lnTo>
                  <a:cubicBezTo>
                    <a:pt x="6549" y="2953"/>
                    <a:pt x="6668" y="2834"/>
                    <a:pt x="6763" y="2715"/>
                  </a:cubicBezTo>
                  <a:close/>
                  <a:moveTo>
                    <a:pt x="1608" y="2215"/>
                  </a:moveTo>
                  <a:cubicBezTo>
                    <a:pt x="1512" y="2513"/>
                    <a:pt x="1465" y="2810"/>
                    <a:pt x="1465" y="3144"/>
                  </a:cubicBezTo>
                  <a:lnTo>
                    <a:pt x="1465" y="3382"/>
                  </a:lnTo>
                  <a:cubicBezTo>
                    <a:pt x="1250" y="3489"/>
                    <a:pt x="1108" y="3691"/>
                    <a:pt x="1108" y="3930"/>
                  </a:cubicBezTo>
                  <a:cubicBezTo>
                    <a:pt x="1108" y="4275"/>
                    <a:pt x="1370" y="4549"/>
                    <a:pt x="1715" y="4549"/>
                  </a:cubicBezTo>
                  <a:lnTo>
                    <a:pt x="1822" y="4549"/>
                  </a:lnTo>
                  <a:lnTo>
                    <a:pt x="1822" y="4561"/>
                  </a:lnTo>
                  <a:cubicBezTo>
                    <a:pt x="1822" y="5049"/>
                    <a:pt x="1953" y="5501"/>
                    <a:pt x="2203" y="5882"/>
                  </a:cubicBezTo>
                  <a:cubicBezTo>
                    <a:pt x="2092" y="5973"/>
                    <a:pt x="1972" y="6004"/>
                    <a:pt x="1844" y="6004"/>
                  </a:cubicBezTo>
                  <a:cubicBezTo>
                    <a:pt x="1821" y="6004"/>
                    <a:pt x="1798" y="6003"/>
                    <a:pt x="1774" y="6001"/>
                  </a:cubicBezTo>
                  <a:cubicBezTo>
                    <a:pt x="1334" y="5989"/>
                    <a:pt x="953" y="5632"/>
                    <a:pt x="917" y="5180"/>
                  </a:cubicBezTo>
                  <a:lnTo>
                    <a:pt x="917" y="4989"/>
                  </a:lnTo>
                  <a:cubicBezTo>
                    <a:pt x="929" y="4811"/>
                    <a:pt x="881" y="4644"/>
                    <a:pt x="762" y="4549"/>
                  </a:cubicBezTo>
                  <a:cubicBezTo>
                    <a:pt x="631" y="4406"/>
                    <a:pt x="536" y="4215"/>
                    <a:pt x="536" y="4025"/>
                  </a:cubicBezTo>
                  <a:cubicBezTo>
                    <a:pt x="536" y="3751"/>
                    <a:pt x="691" y="3513"/>
                    <a:pt x="917" y="3394"/>
                  </a:cubicBezTo>
                  <a:cubicBezTo>
                    <a:pt x="1072" y="3310"/>
                    <a:pt x="1155" y="3120"/>
                    <a:pt x="1096" y="2941"/>
                  </a:cubicBezTo>
                  <a:cubicBezTo>
                    <a:pt x="1060" y="2834"/>
                    <a:pt x="1060" y="2727"/>
                    <a:pt x="1096" y="2620"/>
                  </a:cubicBezTo>
                  <a:cubicBezTo>
                    <a:pt x="1131" y="2429"/>
                    <a:pt x="1298" y="2286"/>
                    <a:pt x="1489" y="2239"/>
                  </a:cubicBezTo>
                  <a:cubicBezTo>
                    <a:pt x="1536" y="2215"/>
                    <a:pt x="1572" y="2215"/>
                    <a:pt x="1608" y="2215"/>
                  </a:cubicBezTo>
                  <a:close/>
                  <a:moveTo>
                    <a:pt x="6977" y="2251"/>
                  </a:moveTo>
                  <a:cubicBezTo>
                    <a:pt x="7025" y="2251"/>
                    <a:pt x="7061" y="2251"/>
                    <a:pt x="7108" y="2263"/>
                  </a:cubicBezTo>
                  <a:cubicBezTo>
                    <a:pt x="7299" y="2310"/>
                    <a:pt x="7442" y="2453"/>
                    <a:pt x="7501" y="2656"/>
                  </a:cubicBezTo>
                  <a:cubicBezTo>
                    <a:pt x="7537" y="2763"/>
                    <a:pt x="7537" y="2858"/>
                    <a:pt x="7501" y="2965"/>
                  </a:cubicBezTo>
                  <a:cubicBezTo>
                    <a:pt x="7442" y="3144"/>
                    <a:pt x="7525" y="3334"/>
                    <a:pt x="7680" y="3429"/>
                  </a:cubicBezTo>
                  <a:cubicBezTo>
                    <a:pt x="7918" y="3560"/>
                    <a:pt x="8061" y="3799"/>
                    <a:pt x="8061" y="4049"/>
                  </a:cubicBezTo>
                  <a:cubicBezTo>
                    <a:pt x="8061" y="4251"/>
                    <a:pt x="7977" y="4441"/>
                    <a:pt x="7835" y="4572"/>
                  </a:cubicBezTo>
                  <a:cubicBezTo>
                    <a:pt x="7727" y="4680"/>
                    <a:pt x="7668" y="4846"/>
                    <a:pt x="7680" y="5025"/>
                  </a:cubicBezTo>
                  <a:cubicBezTo>
                    <a:pt x="7704" y="5084"/>
                    <a:pt x="7704" y="5156"/>
                    <a:pt x="7680" y="5215"/>
                  </a:cubicBezTo>
                  <a:cubicBezTo>
                    <a:pt x="7644" y="5644"/>
                    <a:pt x="7263" y="6001"/>
                    <a:pt x="6823" y="6037"/>
                  </a:cubicBezTo>
                  <a:cubicBezTo>
                    <a:pt x="6668" y="6037"/>
                    <a:pt x="6525" y="6001"/>
                    <a:pt x="6394" y="5942"/>
                  </a:cubicBezTo>
                  <a:cubicBezTo>
                    <a:pt x="6632" y="5561"/>
                    <a:pt x="6775" y="5108"/>
                    <a:pt x="6775" y="4620"/>
                  </a:cubicBezTo>
                  <a:lnTo>
                    <a:pt x="6775" y="4608"/>
                  </a:lnTo>
                  <a:lnTo>
                    <a:pt x="6882" y="4608"/>
                  </a:lnTo>
                  <a:cubicBezTo>
                    <a:pt x="7227" y="4608"/>
                    <a:pt x="7489" y="4334"/>
                    <a:pt x="7489" y="3989"/>
                  </a:cubicBezTo>
                  <a:cubicBezTo>
                    <a:pt x="7489" y="3739"/>
                    <a:pt x="7346" y="3537"/>
                    <a:pt x="7132" y="3441"/>
                  </a:cubicBezTo>
                  <a:lnTo>
                    <a:pt x="7132" y="3179"/>
                  </a:lnTo>
                  <a:cubicBezTo>
                    <a:pt x="7132" y="2858"/>
                    <a:pt x="7085" y="2548"/>
                    <a:pt x="6977" y="2251"/>
                  </a:cubicBezTo>
                  <a:close/>
                  <a:moveTo>
                    <a:pt x="3239" y="893"/>
                  </a:moveTo>
                  <a:lnTo>
                    <a:pt x="3239" y="941"/>
                  </a:lnTo>
                  <a:cubicBezTo>
                    <a:pt x="3239" y="1370"/>
                    <a:pt x="3536" y="1763"/>
                    <a:pt x="3953" y="1870"/>
                  </a:cubicBezTo>
                  <a:lnTo>
                    <a:pt x="3953" y="1905"/>
                  </a:lnTo>
                  <a:cubicBezTo>
                    <a:pt x="3953" y="2394"/>
                    <a:pt x="4334" y="2787"/>
                    <a:pt x="4822" y="2787"/>
                  </a:cubicBezTo>
                  <a:cubicBezTo>
                    <a:pt x="4918" y="2787"/>
                    <a:pt x="4989" y="2775"/>
                    <a:pt x="5084" y="2739"/>
                  </a:cubicBezTo>
                  <a:cubicBezTo>
                    <a:pt x="5275" y="3001"/>
                    <a:pt x="5572" y="3132"/>
                    <a:pt x="5894" y="3132"/>
                  </a:cubicBezTo>
                  <a:cubicBezTo>
                    <a:pt x="5953" y="3132"/>
                    <a:pt x="6037" y="3132"/>
                    <a:pt x="6096" y="3120"/>
                  </a:cubicBezTo>
                  <a:lnTo>
                    <a:pt x="6096" y="3144"/>
                  </a:lnTo>
                  <a:cubicBezTo>
                    <a:pt x="6096" y="3429"/>
                    <a:pt x="6334" y="3668"/>
                    <a:pt x="6608" y="3668"/>
                  </a:cubicBezTo>
                  <a:lnTo>
                    <a:pt x="6882" y="3668"/>
                  </a:lnTo>
                  <a:cubicBezTo>
                    <a:pt x="7025" y="3668"/>
                    <a:pt x="7168" y="3787"/>
                    <a:pt x="7168" y="3953"/>
                  </a:cubicBezTo>
                  <a:cubicBezTo>
                    <a:pt x="7168" y="4096"/>
                    <a:pt x="7049" y="4227"/>
                    <a:pt x="6882" y="4227"/>
                  </a:cubicBezTo>
                  <a:lnTo>
                    <a:pt x="6775" y="4227"/>
                  </a:lnTo>
                  <a:lnTo>
                    <a:pt x="6775" y="4215"/>
                  </a:lnTo>
                  <a:cubicBezTo>
                    <a:pt x="6775" y="4132"/>
                    <a:pt x="6704" y="4049"/>
                    <a:pt x="6608" y="4049"/>
                  </a:cubicBezTo>
                  <a:cubicBezTo>
                    <a:pt x="6525" y="4049"/>
                    <a:pt x="6453" y="4132"/>
                    <a:pt x="6453" y="4215"/>
                  </a:cubicBezTo>
                  <a:lnTo>
                    <a:pt x="6453" y="4572"/>
                  </a:lnTo>
                  <a:cubicBezTo>
                    <a:pt x="6453" y="5763"/>
                    <a:pt x="5477" y="6716"/>
                    <a:pt x="4310" y="6716"/>
                  </a:cubicBezTo>
                  <a:cubicBezTo>
                    <a:pt x="4289" y="6716"/>
                    <a:pt x="4268" y="6717"/>
                    <a:pt x="4247" y="6717"/>
                  </a:cubicBezTo>
                  <a:cubicBezTo>
                    <a:pt x="3086" y="6717"/>
                    <a:pt x="2167" y="5754"/>
                    <a:pt x="2167" y="4584"/>
                  </a:cubicBezTo>
                  <a:lnTo>
                    <a:pt x="2167" y="4227"/>
                  </a:lnTo>
                  <a:cubicBezTo>
                    <a:pt x="2167" y="4144"/>
                    <a:pt x="2084" y="4072"/>
                    <a:pt x="2001" y="4072"/>
                  </a:cubicBezTo>
                  <a:cubicBezTo>
                    <a:pt x="1905" y="4072"/>
                    <a:pt x="1834" y="4144"/>
                    <a:pt x="1834" y="4227"/>
                  </a:cubicBezTo>
                  <a:lnTo>
                    <a:pt x="1834" y="4251"/>
                  </a:lnTo>
                  <a:lnTo>
                    <a:pt x="1727" y="4251"/>
                  </a:lnTo>
                  <a:cubicBezTo>
                    <a:pt x="1584" y="4251"/>
                    <a:pt x="1453" y="4132"/>
                    <a:pt x="1453" y="3965"/>
                  </a:cubicBezTo>
                  <a:cubicBezTo>
                    <a:pt x="1453" y="3810"/>
                    <a:pt x="1572" y="3679"/>
                    <a:pt x="1727" y="3679"/>
                  </a:cubicBezTo>
                  <a:lnTo>
                    <a:pt x="2001" y="3679"/>
                  </a:lnTo>
                  <a:cubicBezTo>
                    <a:pt x="2286" y="3679"/>
                    <a:pt x="2524" y="3441"/>
                    <a:pt x="2524" y="3156"/>
                  </a:cubicBezTo>
                  <a:cubicBezTo>
                    <a:pt x="2524" y="2667"/>
                    <a:pt x="2715" y="2191"/>
                    <a:pt x="3084" y="1846"/>
                  </a:cubicBezTo>
                  <a:cubicBezTo>
                    <a:pt x="3155" y="1786"/>
                    <a:pt x="3155" y="1691"/>
                    <a:pt x="3084" y="1608"/>
                  </a:cubicBezTo>
                  <a:cubicBezTo>
                    <a:pt x="3054" y="1572"/>
                    <a:pt x="3013" y="1554"/>
                    <a:pt x="2969" y="1554"/>
                  </a:cubicBezTo>
                  <a:cubicBezTo>
                    <a:pt x="2926" y="1554"/>
                    <a:pt x="2882" y="1572"/>
                    <a:pt x="2846" y="1608"/>
                  </a:cubicBezTo>
                  <a:cubicBezTo>
                    <a:pt x="2417" y="2013"/>
                    <a:pt x="2179" y="2560"/>
                    <a:pt x="2179" y="3156"/>
                  </a:cubicBezTo>
                  <a:cubicBezTo>
                    <a:pt x="2179" y="3263"/>
                    <a:pt x="2084" y="3358"/>
                    <a:pt x="1989" y="3358"/>
                  </a:cubicBezTo>
                  <a:lnTo>
                    <a:pt x="1786" y="3358"/>
                  </a:lnTo>
                  <a:lnTo>
                    <a:pt x="1786" y="3179"/>
                  </a:lnTo>
                  <a:cubicBezTo>
                    <a:pt x="1786" y="2191"/>
                    <a:pt x="2358" y="1310"/>
                    <a:pt x="3239" y="893"/>
                  </a:cubicBezTo>
                  <a:close/>
                  <a:moveTo>
                    <a:pt x="5227" y="6894"/>
                  </a:moveTo>
                  <a:lnTo>
                    <a:pt x="5227" y="7251"/>
                  </a:lnTo>
                  <a:cubicBezTo>
                    <a:pt x="5227" y="7359"/>
                    <a:pt x="5215" y="7454"/>
                    <a:pt x="5168" y="7561"/>
                  </a:cubicBezTo>
                  <a:cubicBezTo>
                    <a:pt x="5144" y="7656"/>
                    <a:pt x="5180" y="7740"/>
                    <a:pt x="5275" y="7775"/>
                  </a:cubicBezTo>
                  <a:cubicBezTo>
                    <a:pt x="5287" y="7775"/>
                    <a:pt x="5322" y="7787"/>
                    <a:pt x="5334" y="7787"/>
                  </a:cubicBezTo>
                  <a:cubicBezTo>
                    <a:pt x="5406" y="7787"/>
                    <a:pt x="5465" y="7740"/>
                    <a:pt x="5501" y="7680"/>
                  </a:cubicBezTo>
                  <a:cubicBezTo>
                    <a:pt x="5537" y="7549"/>
                    <a:pt x="5572" y="7418"/>
                    <a:pt x="5572" y="7263"/>
                  </a:cubicBezTo>
                  <a:lnTo>
                    <a:pt x="5572" y="7192"/>
                  </a:lnTo>
                  <a:cubicBezTo>
                    <a:pt x="5930" y="7251"/>
                    <a:pt x="6299" y="7359"/>
                    <a:pt x="6644" y="7478"/>
                  </a:cubicBezTo>
                  <a:cubicBezTo>
                    <a:pt x="6644" y="7478"/>
                    <a:pt x="6656" y="7478"/>
                    <a:pt x="6656" y="7489"/>
                  </a:cubicBezTo>
                  <a:cubicBezTo>
                    <a:pt x="6561" y="8037"/>
                    <a:pt x="6299" y="8573"/>
                    <a:pt x="5882" y="8978"/>
                  </a:cubicBezTo>
                  <a:cubicBezTo>
                    <a:pt x="5453" y="9383"/>
                    <a:pt x="4906" y="9585"/>
                    <a:pt x="4310" y="9585"/>
                  </a:cubicBezTo>
                  <a:cubicBezTo>
                    <a:pt x="3727" y="9585"/>
                    <a:pt x="3155" y="9371"/>
                    <a:pt x="2727" y="8978"/>
                  </a:cubicBezTo>
                  <a:cubicBezTo>
                    <a:pt x="2298" y="8597"/>
                    <a:pt x="2048" y="8049"/>
                    <a:pt x="1989" y="7478"/>
                  </a:cubicBezTo>
                  <a:cubicBezTo>
                    <a:pt x="1989" y="7478"/>
                    <a:pt x="1989" y="7454"/>
                    <a:pt x="2001" y="7454"/>
                  </a:cubicBezTo>
                  <a:cubicBezTo>
                    <a:pt x="2346" y="7347"/>
                    <a:pt x="2715" y="7251"/>
                    <a:pt x="3072" y="7180"/>
                  </a:cubicBezTo>
                  <a:lnTo>
                    <a:pt x="3072" y="7251"/>
                  </a:lnTo>
                  <a:cubicBezTo>
                    <a:pt x="3072" y="7942"/>
                    <a:pt x="3620" y="8490"/>
                    <a:pt x="4310" y="8490"/>
                  </a:cubicBezTo>
                  <a:cubicBezTo>
                    <a:pt x="4525" y="8490"/>
                    <a:pt x="4739" y="8430"/>
                    <a:pt x="4929" y="8323"/>
                  </a:cubicBezTo>
                  <a:cubicBezTo>
                    <a:pt x="5001" y="8275"/>
                    <a:pt x="5037" y="8168"/>
                    <a:pt x="4989" y="8097"/>
                  </a:cubicBezTo>
                  <a:cubicBezTo>
                    <a:pt x="4956" y="8048"/>
                    <a:pt x="4901" y="8015"/>
                    <a:pt x="4843" y="8015"/>
                  </a:cubicBezTo>
                  <a:cubicBezTo>
                    <a:pt x="4816" y="8015"/>
                    <a:pt x="4789" y="8022"/>
                    <a:pt x="4763" y="8037"/>
                  </a:cubicBezTo>
                  <a:cubicBezTo>
                    <a:pt x="4632" y="8109"/>
                    <a:pt x="4465" y="8156"/>
                    <a:pt x="4322" y="8156"/>
                  </a:cubicBezTo>
                  <a:cubicBezTo>
                    <a:pt x="3834" y="8156"/>
                    <a:pt x="3417" y="7751"/>
                    <a:pt x="3417" y="7251"/>
                  </a:cubicBezTo>
                  <a:lnTo>
                    <a:pt x="3417" y="6894"/>
                  </a:lnTo>
                  <a:cubicBezTo>
                    <a:pt x="3691" y="7001"/>
                    <a:pt x="3989" y="7061"/>
                    <a:pt x="4322" y="7061"/>
                  </a:cubicBezTo>
                  <a:cubicBezTo>
                    <a:pt x="4644" y="7061"/>
                    <a:pt x="4941" y="7001"/>
                    <a:pt x="5227" y="6894"/>
                  </a:cubicBezTo>
                  <a:close/>
                  <a:moveTo>
                    <a:pt x="4203" y="0"/>
                  </a:moveTo>
                  <a:cubicBezTo>
                    <a:pt x="3834" y="0"/>
                    <a:pt x="3501" y="215"/>
                    <a:pt x="3334" y="524"/>
                  </a:cubicBezTo>
                  <a:cubicBezTo>
                    <a:pt x="2620" y="774"/>
                    <a:pt x="2060" y="1298"/>
                    <a:pt x="1727" y="1953"/>
                  </a:cubicBezTo>
                  <a:cubicBezTo>
                    <a:pt x="1687" y="1948"/>
                    <a:pt x="1646" y="1945"/>
                    <a:pt x="1602" y="1945"/>
                  </a:cubicBezTo>
                  <a:cubicBezTo>
                    <a:pt x="1541" y="1945"/>
                    <a:pt x="1475" y="1951"/>
                    <a:pt x="1405" y="1965"/>
                  </a:cubicBezTo>
                  <a:cubicBezTo>
                    <a:pt x="1096" y="2048"/>
                    <a:pt x="834" y="2286"/>
                    <a:pt x="762" y="2596"/>
                  </a:cubicBezTo>
                  <a:cubicBezTo>
                    <a:pt x="715" y="2763"/>
                    <a:pt x="715" y="2941"/>
                    <a:pt x="762" y="3084"/>
                  </a:cubicBezTo>
                  <a:cubicBezTo>
                    <a:pt x="774" y="3120"/>
                    <a:pt x="762" y="3144"/>
                    <a:pt x="738" y="3144"/>
                  </a:cubicBezTo>
                  <a:cubicBezTo>
                    <a:pt x="393" y="3322"/>
                    <a:pt x="179" y="3679"/>
                    <a:pt x="179" y="4072"/>
                  </a:cubicBezTo>
                  <a:cubicBezTo>
                    <a:pt x="179" y="4346"/>
                    <a:pt x="298" y="4620"/>
                    <a:pt x="512" y="4822"/>
                  </a:cubicBezTo>
                  <a:cubicBezTo>
                    <a:pt x="560" y="4870"/>
                    <a:pt x="560" y="4965"/>
                    <a:pt x="560" y="4989"/>
                  </a:cubicBezTo>
                  <a:cubicBezTo>
                    <a:pt x="536" y="5084"/>
                    <a:pt x="536" y="5168"/>
                    <a:pt x="560" y="5263"/>
                  </a:cubicBezTo>
                  <a:cubicBezTo>
                    <a:pt x="619" y="5858"/>
                    <a:pt x="1131" y="6346"/>
                    <a:pt x="1727" y="6370"/>
                  </a:cubicBezTo>
                  <a:lnTo>
                    <a:pt x="1774" y="6370"/>
                  </a:lnTo>
                  <a:cubicBezTo>
                    <a:pt x="1989" y="6370"/>
                    <a:pt x="2191" y="6311"/>
                    <a:pt x="2370" y="6227"/>
                  </a:cubicBezTo>
                  <a:cubicBezTo>
                    <a:pt x="2560" y="6454"/>
                    <a:pt x="2786" y="6632"/>
                    <a:pt x="3024" y="6775"/>
                  </a:cubicBezTo>
                  <a:lnTo>
                    <a:pt x="3024" y="6882"/>
                  </a:lnTo>
                  <a:cubicBezTo>
                    <a:pt x="2620" y="6954"/>
                    <a:pt x="2227" y="7049"/>
                    <a:pt x="1846" y="7180"/>
                  </a:cubicBezTo>
                  <a:cubicBezTo>
                    <a:pt x="1703" y="7228"/>
                    <a:pt x="1608" y="7359"/>
                    <a:pt x="1608" y="7501"/>
                  </a:cubicBezTo>
                  <a:lnTo>
                    <a:pt x="941" y="7740"/>
                  </a:lnTo>
                  <a:cubicBezTo>
                    <a:pt x="381" y="7942"/>
                    <a:pt x="0" y="8478"/>
                    <a:pt x="0" y="9085"/>
                  </a:cubicBezTo>
                  <a:lnTo>
                    <a:pt x="0" y="11240"/>
                  </a:lnTo>
                  <a:cubicBezTo>
                    <a:pt x="0" y="11335"/>
                    <a:pt x="84" y="11407"/>
                    <a:pt x="167" y="11407"/>
                  </a:cubicBezTo>
                  <a:cubicBezTo>
                    <a:pt x="262" y="11407"/>
                    <a:pt x="334" y="11335"/>
                    <a:pt x="334" y="11240"/>
                  </a:cubicBezTo>
                  <a:lnTo>
                    <a:pt x="334" y="9085"/>
                  </a:lnTo>
                  <a:cubicBezTo>
                    <a:pt x="334" y="8621"/>
                    <a:pt x="619" y="8216"/>
                    <a:pt x="1048" y="8073"/>
                  </a:cubicBezTo>
                  <a:lnTo>
                    <a:pt x="1655" y="7859"/>
                  </a:lnTo>
                  <a:cubicBezTo>
                    <a:pt x="1774" y="8394"/>
                    <a:pt x="2036" y="8894"/>
                    <a:pt x="2465" y="9275"/>
                  </a:cubicBezTo>
                  <a:cubicBezTo>
                    <a:pt x="2905" y="9692"/>
                    <a:pt x="3489" y="9930"/>
                    <a:pt x="4096" y="9978"/>
                  </a:cubicBezTo>
                  <a:lnTo>
                    <a:pt x="4096" y="11240"/>
                  </a:lnTo>
                  <a:cubicBezTo>
                    <a:pt x="4096" y="11335"/>
                    <a:pt x="4167" y="11407"/>
                    <a:pt x="4263" y="11407"/>
                  </a:cubicBezTo>
                  <a:cubicBezTo>
                    <a:pt x="4346" y="11407"/>
                    <a:pt x="4418" y="11335"/>
                    <a:pt x="4418" y="11240"/>
                  </a:cubicBezTo>
                  <a:lnTo>
                    <a:pt x="4418" y="9978"/>
                  </a:lnTo>
                  <a:cubicBezTo>
                    <a:pt x="5037" y="9930"/>
                    <a:pt x="5596" y="9692"/>
                    <a:pt x="6061" y="9275"/>
                  </a:cubicBezTo>
                  <a:cubicBezTo>
                    <a:pt x="6477" y="8906"/>
                    <a:pt x="6739" y="8418"/>
                    <a:pt x="6858" y="7859"/>
                  </a:cubicBezTo>
                  <a:lnTo>
                    <a:pt x="7477" y="8073"/>
                  </a:lnTo>
                  <a:cubicBezTo>
                    <a:pt x="7906" y="8216"/>
                    <a:pt x="8192" y="8632"/>
                    <a:pt x="8192" y="9085"/>
                  </a:cubicBezTo>
                  <a:lnTo>
                    <a:pt x="8192" y="11240"/>
                  </a:lnTo>
                  <a:cubicBezTo>
                    <a:pt x="8192" y="11335"/>
                    <a:pt x="8263" y="11407"/>
                    <a:pt x="8347" y="11407"/>
                  </a:cubicBezTo>
                  <a:cubicBezTo>
                    <a:pt x="8442" y="11407"/>
                    <a:pt x="8513" y="11335"/>
                    <a:pt x="8513" y="11240"/>
                  </a:cubicBezTo>
                  <a:lnTo>
                    <a:pt x="8513" y="9085"/>
                  </a:lnTo>
                  <a:cubicBezTo>
                    <a:pt x="8561" y="8442"/>
                    <a:pt x="8192" y="7906"/>
                    <a:pt x="7620" y="7716"/>
                  </a:cubicBezTo>
                  <a:lnTo>
                    <a:pt x="6954" y="7478"/>
                  </a:lnTo>
                  <a:cubicBezTo>
                    <a:pt x="6954" y="7323"/>
                    <a:pt x="6870" y="7192"/>
                    <a:pt x="6715" y="7144"/>
                  </a:cubicBezTo>
                  <a:cubicBezTo>
                    <a:pt x="6334" y="7013"/>
                    <a:pt x="5942" y="6906"/>
                    <a:pt x="5537" y="6847"/>
                  </a:cubicBezTo>
                  <a:lnTo>
                    <a:pt x="5537" y="6751"/>
                  </a:lnTo>
                  <a:cubicBezTo>
                    <a:pt x="5799" y="6597"/>
                    <a:pt x="6013" y="6418"/>
                    <a:pt x="6192" y="6192"/>
                  </a:cubicBezTo>
                  <a:cubicBezTo>
                    <a:pt x="6370" y="6299"/>
                    <a:pt x="6584" y="6346"/>
                    <a:pt x="6787" y="6346"/>
                  </a:cubicBezTo>
                  <a:lnTo>
                    <a:pt x="6834" y="6346"/>
                  </a:lnTo>
                  <a:cubicBezTo>
                    <a:pt x="7442" y="6311"/>
                    <a:pt x="7954" y="5835"/>
                    <a:pt x="8013" y="5227"/>
                  </a:cubicBezTo>
                  <a:cubicBezTo>
                    <a:pt x="8025" y="5132"/>
                    <a:pt x="8025" y="5049"/>
                    <a:pt x="8013" y="4965"/>
                  </a:cubicBezTo>
                  <a:cubicBezTo>
                    <a:pt x="8013" y="4930"/>
                    <a:pt x="8001" y="4846"/>
                    <a:pt x="8061" y="4799"/>
                  </a:cubicBezTo>
                  <a:cubicBezTo>
                    <a:pt x="8263" y="4608"/>
                    <a:pt x="8382" y="4322"/>
                    <a:pt x="8382" y="4037"/>
                  </a:cubicBezTo>
                  <a:cubicBezTo>
                    <a:pt x="8382" y="3644"/>
                    <a:pt x="8180" y="3287"/>
                    <a:pt x="7835" y="3108"/>
                  </a:cubicBezTo>
                  <a:cubicBezTo>
                    <a:pt x="7823" y="3096"/>
                    <a:pt x="7799" y="3072"/>
                    <a:pt x="7799" y="3048"/>
                  </a:cubicBezTo>
                  <a:cubicBezTo>
                    <a:pt x="7847" y="2894"/>
                    <a:pt x="7847" y="2727"/>
                    <a:pt x="7799" y="2560"/>
                  </a:cubicBezTo>
                  <a:cubicBezTo>
                    <a:pt x="7716" y="2251"/>
                    <a:pt x="7466" y="2013"/>
                    <a:pt x="7168" y="1941"/>
                  </a:cubicBezTo>
                  <a:cubicBezTo>
                    <a:pt x="7107" y="1924"/>
                    <a:pt x="7052" y="1913"/>
                    <a:pt x="6999" y="1913"/>
                  </a:cubicBezTo>
                  <a:cubicBezTo>
                    <a:pt x="6980" y="1913"/>
                    <a:pt x="6961" y="1914"/>
                    <a:pt x="6942" y="1917"/>
                  </a:cubicBezTo>
                  <a:cubicBezTo>
                    <a:pt x="6882" y="1608"/>
                    <a:pt x="6692" y="1322"/>
                    <a:pt x="6406" y="1179"/>
                  </a:cubicBezTo>
                  <a:cubicBezTo>
                    <a:pt x="6299" y="596"/>
                    <a:pt x="5799" y="167"/>
                    <a:pt x="5180" y="167"/>
                  </a:cubicBezTo>
                  <a:cubicBezTo>
                    <a:pt x="5060" y="167"/>
                    <a:pt x="4941" y="179"/>
                    <a:pt x="4822" y="227"/>
                  </a:cubicBezTo>
                  <a:cubicBezTo>
                    <a:pt x="4644" y="72"/>
                    <a:pt x="4441" y="0"/>
                    <a:pt x="4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3"/>
            <p:cNvSpPr/>
            <p:nvPr/>
          </p:nvSpPr>
          <p:spPr>
            <a:xfrm>
              <a:off x="5459373" y="2530701"/>
              <a:ext cx="66813" cy="72832"/>
            </a:xfrm>
            <a:custGeom>
              <a:rect b="b" l="l" r="r" t="t"/>
              <a:pathLst>
                <a:path extrusionOk="0" h="2299" w="2109">
                  <a:moveTo>
                    <a:pt x="1060" y="346"/>
                  </a:moveTo>
                  <a:cubicBezTo>
                    <a:pt x="1263" y="346"/>
                    <a:pt x="1429" y="512"/>
                    <a:pt x="1429" y="727"/>
                  </a:cubicBezTo>
                  <a:cubicBezTo>
                    <a:pt x="1429" y="929"/>
                    <a:pt x="1263" y="1096"/>
                    <a:pt x="1060" y="1096"/>
                  </a:cubicBezTo>
                  <a:cubicBezTo>
                    <a:pt x="846" y="1096"/>
                    <a:pt x="679" y="929"/>
                    <a:pt x="679" y="727"/>
                  </a:cubicBezTo>
                  <a:cubicBezTo>
                    <a:pt x="679" y="512"/>
                    <a:pt x="846" y="346"/>
                    <a:pt x="1060" y="346"/>
                  </a:cubicBezTo>
                  <a:close/>
                  <a:moveTo>
                    <a:pt x="1775" y="1417"/>
                  </a:moveTo>
                  <a:cubicBezTo>
                    <a:pt x="1679" y="1739"/>
                    <a:pt x="1394" y="1965"/>
                    <a:pt x="1060" y="1965"/>
                  </a:cubicBezTo>
                  <a:cubicBezTo>
                    <a:pt x="715" y="1965"/>
                    <a:pt x="429" y="1727"/>
                    <a:pt x="358" y="1417"/>
                  </a:cubicBezTo>
                  <a:close/>
                  <a:moveTo>
                    <a:pt x="1060" y="0"/>
                  </a:moveTo>
                  <a:cubicBezTo>
                    <a:pt x="667" y="0"/>
                    <a:pt x="358" y="322"/>
                    <a:pt x="358" y="703"/>
                  </a:cubicBezTo>
                  <a:cubicBezTo>
                    <a:pt x="358" y="834"/>
                    <a:pt x="406" y="977"/>
                    <a:pt x="465" y="1072"/>
                  </a:cubicBezTo>
                  <a:lnTo>
                    <a:pt x="167" y="1072"/>
                  </a:lnTo>
                  <a:cubicBezTo>
                    <a:pt x="72" y="1072"/>
                    <a:pt x="1" y="1155"/>
                    <a:pt x="1" y="1239"/>
                  </a:cubicBezTo>
                  <a:cubicBezTo>
                    <a:pt x="1" y="1822"/>
                    <a:pt x="477" y="2298"/>
                    <a:pt x="1060" y="2298"/>
                  </a:cubicBezTo>
                  <a:cubicBezTo>
                    <a:pt x="1632" y="2298"/>
                    <a:pt x="2108" y="1822"/>
                    <a:pt x="2108" y="1239"/>
                  </a:cubicBezTo>
                  <a:cubicBezTo>
                    <a:pt x="2108" y="1155"/>
                    <a:pt x="2037" y="1072"/>
                    <a:pt x="1953" y="1072"/>
                  </a:cubicBezTo>
                  <a:lnTo>
                    <a:pt x="1656" y="1072"/>
                  </a:lnTo>
                  <a:cubicBezTo>
                    <a:pt x="1715" y="977"/>
                    <a:pt x="1751" y="834"/>
                    <a:pt x="1751" y="703"/>
                  </a:cubicBezTo>
                  <a:cubicBezTo>
                    <a:pt x="1751" y="322"/>
                    <a:pt x="1441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3"/>
            <p:cNvSpPr/>
            <p:nvPr/>
          </p:nvSpPr>
          <p:spPr>
            <a:xfrm>
              <a:off x="5446923" y="2502854"/>
              <a:ext cx="23792" cy="16188"/>
            </a:xfrm>
            <a:custGeom>
              <a:rect b="b" l="l" r="r" t="t"/>
              <a:pathLst>
                <a:path extrusionOk="0" h="511" w="751">
                  <a:moveTo>
                    <a:pt x="560" y="1"/>
                  </a:moveTo>
                  <a:cubicBezTo>
                    <a:pt x="534" y="1"/>
                    <a:pt x="506" y="7"/>
                    <a:pt x="477" y="22"/>
                  </a:cubicBezTo>
                  <a:lnTo>
                    <a:pt x="120" y="201"/>
                  </a:lnTo>
                  <a:cubicBezTo>
                    <a:pt x="37" y="248"/>
                    <a:pt x="1" y="355"/>
                    <a:pt x="48" y="427"/>
                  </a:cubicBezTo>
                  <a:cubicBezTo>
                    <a:pt x="84" y="486"/>
                    <a:pt x="132" y="510"/>
                    <a:pt x="203" y="510"/>
                  </a:cubicBezTo>
                  <a:cubicBezTo>
                    <a:pt x="227" y="510"/>
                    <a:pt x="239" y="510"/>
                    <a:pt x="275" y="498"/>
                  </a:cubicBezTo>
                  <a:lnTo>
                    <a:pt x="632" y="320"/>
                  </a:lnTo>
                  <a:cubicBezTo>
                    <a:pt x="715" y="272"/>
                    <a:pt x="751" y="165"/>
                    <a:pt x="703" y="93"/>
                  </a:cubicBezTo>
                  <a:cubicBezTo>
                    <a:pt x="670" y="36"/>
                    <a:pt x="620" y="1"/>
                    <a:pt x="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0" name="Google Shape;790;p13"/>
          <p:cNvGrpSpPr/>
          <p:nvPr/>
        </p:nvGrpSpPr>
        <p:grpSpPr>
          <a:xfrm>
            <a:off x="6255238" y="2412249"/>
            <a:ext cx="271244" cy="360994"/>
            <a:chOff x="6255238" y="2412249"/>
            <a:chExt cx="271244" cy="360994"/>
          </a:xfrm>
        </p:grpSpPr>
        <p:sp>
          <p:nvSpPr>
            <p:cNvPr id="791" name="Google Shape;791;p13"/>
            <p:cNvSpPr/>
            <p:nvPr/>
          </p:nvSpPr>
          <p:spPr>
            <a:xfrm>
              <a:off x="6351799" y="2554080"/>
              <a:ext cx="10613" cy="15872"/>
            </a:xfrm>
            <a:custGeom>
              <a:rect b="b" l="l" r="r" t="t"/>
              <a:pathLst>
                <a:path extrusionOk="0" h="501" w="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3"/>
            <p:cNvSpPr/>
            <p:nvPr/>
          </p:nvSpPr>
          <p:spPr>
            <a:xfrm>
              <a:off x="6419720" y="2554080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0"/>
                  </a:moveTo>
                  <a:cubicBezTo>
                    <a:pt x="71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01"/>
                    <a:pt x="167" y="501"/>
                  </a:cubicBezTo>
                  <a:cubicBezTo>
                    <a:pt x="250" y="501"/>
                    <a:pt x="321" y="429"/>
                    <a:pt x="321" y="346"/>
                  </a:cubicBezTo>
                  <a:lnTo>
                    <a:pt x="321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3"/>
            <p:cNvSpPr/>
            <p:nvPr/>
          </p:nvSpPr>
          <p:spPr>
            <a:xfrm>
              <a:off x="6368399" y="2593775"/>
              <a:ext cx="45302" cy="15777"/>
            </a:xfrm>
            <a:custGeom>
              <a:rect b="b" l="l" r="r" t="t"/>
              <a:pathLst>
                <a:path extrusionOk="0" h="498" w="1430">
                  <a:moveTo>
                    <a:pt x="179" y="1"/>
                  </a:moveTo>
                  <a:cubicBezTo>
                    <a:pt x="135" y="1"/>
                    <a:pt x="90" y="15"/>
                    <a:pt x="60" y="45"/>
                  </a:cubicBezTo>
                  <a:cubicBezTo>
                    <a:pt x="1" y="105"/>
                    <a:pt x="1" y="224"/>
                    <a:pt x="60" y="283"/>
                  </a:cubicBezTo>
                  <a:cubicBezTo>
                    <a:pt x="203" y="426"/>
                    <a:pt x="441" y="498"/>
                    <a:pt x="715" y="498"/>
                  </a:cubicBezTo>
                  <a:cubicBezTo>
                    <a:pt x="977" y="498"/>
                    <a:pt x="1215" y="414"/>
                    <a:pt x="1370" y="283"/>
                  </a:cubicBezTo>
                  <a:cubicBezTo>
                    <a:pt x="1430" y="200"/>
                    <a:pt x="1430" y="105"/>
                    <a:pt x="1370" y="45"/>
                  </a:cubicBezTo>
                  <a:cubicBezTo>
                    <a:pt x="1340" y="15"/>
                    <a:pt x="1299" y="1"/>
                    <a:pt x="1255" y="1"/>
                  </a:cubicBezTo>
                  <a:cubicBezTo>
                    <a:pt x="1212" y="1"/>
                    <a:pt x="1168" y="15"/>
                    <a:pt x="1132" y="45"/>
                  </a:cubicBezTo>
                  <a:cubicBezTo>
                    <a:pt x="1072" y="105"/>
                    <a:pt x="918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9" y="15"/>
                    <a:pt x="22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3"/>
            <p:cNvSpPr/>
            <p:nvPr/>
          </p:nvSpPr>
          <p:spPr>
            <a:xfrm>
              <a:off x="6255238" y="2412249"/>
              <a:ext cx="271244" cy="360994"/>
            </a:xfrm>
            <a:custGeom>
              <a:rect b="b" l="l" r="r" t="t"/>
              <a:pathLst>
                <a:path extrusionOk="0" h="11395" w="8562">
                  <a:moveTo>
                    <a:pt x="4287" y="334"/>
                  </a:moveTo>
                  <a:cubicBezTo>
                    <a:pt x="5621" y="334"/>
                    <a:pt x="6442" y="751"/>
                    <a:pt x="6442" y="1072"/>
                  </a:cubicBezTo>
                  <a:lnTo>
                    <a:pt x="6442" y="1489"/>
                  </a:lnTo>
                  <a:cubicBezTo>
                    <a:pt x="5823" y="1215"/>
                    <a:pt x="5073" y="1084"/>
                    <a:pt x="4287" y="1084"/>
                  </a:cubicBezTo>
                  <a:cubicBezTo>
                    <a:pt x="3501" y="1084"/>
                    <a:pt x="2763" y="1227"/>
                    <a:pt x="2132" y="1489"/>
                  </a:cubicBezTo>
                  <a:lnTo>
                    <a:pt x="2132" y="1072"/>
                  </a:lnTo>
                  <a:cubicBezTo>
                    <a:pt x="2132" y="775"/>
                    <a:pt x="2942" y="334"/>
                    <a:pt x="4287" y="334"/>
                  </a:cubicBezTo>
                  <a:close/>
                  <a:moveTo>
                    <a:pt x="4299" y="1394"/>
                  </a:moveTo>
                  <a:cubicBezTo>
                    <a:pt x="5263" y="1394"/>
                    <a:pt x="6168" y="1632"/>
                    <a:pt x="6859" y="2049"/>
                  </a:cubicBezTo>
                  <a:cubicBezTo>
                    <a:pt x="7514" y="2453"/>
                    <a:pt x="7871" y="2989"/>
                    <a:pt x="7871" y="3549"/>
                  </a:cubicBezTo>
                  <a:cubicBezTo>
                    <a:pt x="7871" y="3882"/>
                    <a:pt x="7740" y="4204"/>
                    <a:pt x="7478" y="4501"/>
                  </a:cubicBezTo>
                  <a:lnTo>
                    <a:pt x="7478" y="3549"/>
                  </a:lnTo>
                  <a:cubicBezTo>
                    <a:pt x="7478" y="3084"/>
                    <a:pt x="7180" y="2656"/>
                    <a:pt x="6633" y="2334"/>
                  </a:cubicBezTo>
                  <a:cubicBezTo>
                    <a:pt x="6608" y="2318"/>
                    <a:pt x="6579" y="2310"/>
                    <a:pt x="6550" y="2310"/>
                  </a:cubicBezTo>
                  <a:cubicBezTo>
                    <a:pt x="6495" y="2310"/>
                    <a:pt x="6438" y="2339"/>
                    <a:pt x="6406" y="2394"/>
                  </a:cubicBezTo>
                  <a:cubicBezTo>
                    <a:pt x="6371" y="2465"/>
                    <a:pt x="6395" y="2572"/>
                    <a:pt x="6466" y="2608"/>
                  </a:cubicBezTo>
                  <a:cubicBezTo>
                    <a:pt x="6918" y="2882"/>
                    <a:pt x="7157" y="3204"/>
                    <a:pt x="7157" y="3537"/>
                  </a:cubicBezTo>
                  <a:lnTo>
                    <a:pt x="7157" y="6394"/>
                  </a:lnTo>
                  <a:cubicBezTo>
                    <a:pt x="7157" y="6990"/>
                    <a:pt x="7299" y="7490"/>
                    <a:pt x="7418" y="7823"/>
                  </a:cubicBezTo>
                  <a:cubicBezTo>
                    <a:pt x="7454" y="7906"/>
                    <a:pt x="7418" y="8002"/>
                    <a:pt x="7359" y="8049"/>
                  </a:cubicBezTo>
                  <a:cubicBezTo>
                    <a:pt x="7157" y="8216"/>
                    <a:pt x="6847" y="8407"/>
                    <a:pt x="6395" y="8573"/>
                  </a:cubicBezTo>
                  <a:lnTo>
                    <a:pt x="5894" y="8383"/>
                  </a:lnTo>
                  <a:cubicBezTo>
                    <a:pt x="5668" y="8311"/>
                    <a:pt x="5537" y="8109"/>
                    <a:pt x="5537" y="7871"/>
                  </a:cubicBezTo>
                  <a:lnTo>
                    <a:pt x="5537" y="7144"/>
                  </a:lnTo>
                  <a:cubicBezTo>
                    <a:pt x="6275" y="6704"/>
                    <a:pt x="6787" y="5906"/>
                    <a:pt x="6787" y="4978"/>
                  </a:cubicBezTo>
                  <a:lnTo>
                    <a:pt x="6787" y="4263"/>
                  </a:lnTo>
                  <a:cubicBezTo>
                    <a:pt x="6787" y="3775"/>
                    <a:pt x="6383" y="3394"/>
                    <a:pt x="5906" y="3394"/>
                  </a:cubicBezTo>
                  <a:lnTo>
                    <a:pt x="5621" y="3394"/>
                  </a:lnTo>
                  <a:lnTo>
                    <a:pt x="4775" y="2537"/>
                  </a:lnTo>
                  <a:cubicBezTo>
                    <a:pt x="4744" y="2514"/>
                    <a:pt x="4703" y="2495"/>
                    <a:pt x="4662" y="2495"/>
                  </a:cubicBezTo>
                  <a:cubicBezTo>
                    <a:pt x="4640" y="2495"/>
                    <a:pt x="4617" y="2501"/>
                    <a:pt x="4597" y="2513"/>
                  </a:cubicBezTo>
                  <a:cubicBezTo>
                    <a:pt x="4537" y="2537"/>
                    <a:pt x="4490" y="2596"/>
                    <a:pt x="4490" y="2656"/>
                  </a:cubicBezTo>
                  <a:lnTo>
                    <a:pt x="4490" y="3382"/>
                  </a:lnTo>
                  <a:lnTo>
                    <a:pt x="3585" y="3382"/>
                  </a:lnTo>
                  <a:cubicBezTo>
                    <a:pt x="3489" y="3382"/>
                    <a:pt x="3418" y="3465"/>
                    <a:pt x="3418" y="3549"/>
                  </a:cubicBezTo>
                  <a:cubicBezTo>
                    <a:pt x="3418" y="3644"/>
                    <a:pt x="3489" y="3715"/>
                    <a:pt x="3585" y="3715"/>
                  </a:cubicBezTo>
                  <a:lnTo>
                    <a:pt x="4656" y="3715"/>
                  </a:lnTo>
                  <a:cubicBezTo>
                    <a:pt x="4740" y="3715"/>
                    <a:pt x="4823" y="3644"/>
                    <a:pt x="4823" y="3549"/>
                  </a:cubicBezTo>
                  <a:lnTo>
                    <a:pt x="4823" y="3061"/>
                  </a:lnTo>
                  <a:lnTo>
                    <a:pt x="5430" y="3668"/>
                  </a:lnTo>
                  <a:cubicBezTo>
                    <a:pt x="5454" y="3704"/>
                    <a:pt x="5502" y="3715"/>
                    <a:pt x="5549" y="3715"/>
                  </a:cubicBezTo>
                  <a:lnTo>
                    <a:pt x="5906" y="3715"/>
                  </a:lnTo>
                  <a:cubicBezTo>
                    <a:pt x="6204" y="3715"/>
                    <a:pt x="6454" y="3954"/>
                    <a:pt x="6454" y="4263"/>
                  </a:cubicBezTo>
                  <a:lnTo>
                    <a:pt x="6454" y="4978"/>
                  </a:lnTo>
                  <a:cubicBezTo>
                    <a:pt x="6454" y="6168"/>
                    <a:pt x="5490" y="7144"/>
                    <a:pt x="4299" y="7144"/>
                  </a:cubicBezTo>
                  <a:cubicBezTo>
                    <a:pt x="3108" y="7144"/>
                    <a:pt x="2144" y="6168"/>
                    <a:pt x="2144" y="4978"/>
                  </a:cubicBezTo>
                  <a:lnTo>
                    <a:pt x="2144" y="4263"/>
                  </a:lnTo>
                  <a:cubicBezTo>
                    <a:pt x="2144" y="3966"/>
                    <a:pt x="2382" y="3715"/>
                    <a:pt x="2692" y="3715"/>
                  </a:cubicBezTo>
                  <a:lnTo>
                    <a:pt x="2870" y="3715"/>
                  </a:lnTo>
                  <a:cubicBezTo>
                    <a:pt x="2954" y="3715"/>
                    <a:pt x="3037" y="3644"/>
                    <a:pt x="3037" y="3549"/>
                  </a:cubicBezTo>
                  <a:cubicBezTo>
                    <a:pt x="3037" y="3465"/>
                    <a:pt x="2954" y="3382"/>
                    <a:pt x="2870" y="3382"/>
                  </a:cubicBezTo>
                  <a:lnTo>
                    <a:pt x="2692" y="3382"/>
                  </a:lnTo>
                  <a:cubicBezTo>
                    <a:pt x="2204" y="3382"/>
                    <a:pt x="1811" y="3787"/>
                    <a:pt x="1811" y="4263"/>
                  </a:cubicBezTo>
                  <a:lnTo>
                    <a:pt x="1811" y="4978"/>
                  </a:lnTo>
                  <a:cubicBezTo>
                    <a:pt x="1811" y="5906"/>
                    <a:pt x="2323" y="6704"/>
                    <a:pt x="3061" y="7133"/>
                  </a:cubicBezTo>
                  <a:lnTo>
                    <a:pt x="3061" y="7871"/>
                  </a:lnTo>
                  <a:cubicBezTo>
                    <a:pt x="3061" y="8109"/>
                    <a:pt x="2918" y="8299"/>
                    <a:pt x="2704" y="8383"/>
                  </a:cubicBezTo>
                  <a:lnTo>
                    <a:pt x="2204" y="8561"/>
                  </a:lnTo>
                  <a:cubicBezTo>
                    <a:pt x="1751" y="8407"/>
                    <a:pt x="1430" y="8204"/>
                    <a:pt x="1251" y="8061"/>
                  </a:cubicBezTo>
                  <a:cubicBezTo>
                    <a:pt x="1168" y="8014"/>
                    <a:pt x="1144" y="7930"/>
                    <a:pt x="1192" y="7835"/>
                  </a:cubicBezTo>
                  <a:cubicBezTo>
                    <a:pt x="1311" y="7514"/>
                    <a:pt x="1453" y="7002"/>
                    <a:pt x="1453" y="6406"/>
                  </a:cubicBezTo>
                  <a:lnTo>
                    <a:pt x="1453" y="3549"/>
                  </a:lnTo>
                  <a:cubicBezTo>
                    <a:pt x="1453" y="2775"/>
                    <a:pt x="2763" y="2108"/>
                    <a:pt x="4311" y="2108"/>
                  </a:cubicBezTo>
                  <a:cubicBezTo>
                    <a:pt x="4859" y="2108"/>
                    <a:pt x="5394" y="2180"/>
                    <a:pt x="5859" y="2346"/>
                  </a:cubicBezTo>
                  <a:cubicBezTo>
                    <a:pt x="5878" y="2351"/>
                    <a:pt x="5896" y="2353"/>
                    <a:pt x="5914" y="2353"/>
                  </a:cubicBezTo>
                  <a:cubicBezTo>
                    <a:pt x="5985" y="2353"/>
                    <a:pt x="6044" y="2315"/>
                    <a:pt x="6073" y="2239"/>
                  </a:cubicBezTo>
                  <a:cubicBezTo>
                    <a:pt x="6097" y="2156"/>
                    <a:pt x="6049" y="2061"/>
                    <a:pt x="5966" y="2037"/>
                  </a:cubicBezTo>
                  <a:cubicBezTo>
                    <a:pt x="5478" y="1870"/>
                    <a:pt x="4894" y="1775"/>
                    <a:pt x="4311" y="1775"/>
                  </a:cubicBezTo>
                  <a:cubicBezTo>
                    <a:pt x="3478" y="1775"/>
                    <a:pt x="2692" y="1953"/>
                    <a:pt x="2096" y="2275"/>
                  </a:cubicBezTo>
                  <a:cubicBezTo>
                    <a:pt x="1465" y="2596"/>
                    <a:pt x="1108" y="3061"/>
                    <a:pt x="1108" y="3549"/>
                  </a:cubicBezTo>
                  <a:lnTo>
                    <a:pt x="1108" y="4501"/>
                  </a:lnTo>
                  <a:cubicBezTo>
                    <a:pt x="858" y="4204"/>
                    <a:pt x="727" y="3882"/>
                    <a:pt x="727" y="3549"/>
                  </a:cubicBezTo>
                  <a:cubicBezTo>
                    <a:pt x="727" y="2989"/>
                    <a:pt x="1084" y="2465"/>
                    <a:pt x="1739" y="2049"/>
                  </a:cubicBezTo>
                  <a:cubicBezTo>
                    <a:pt x="2418" y="1632"/>
                    <a:pt x="3335" y="1394"/>
                    <a:pt x="4299" y="1394"/>
                  </a:cubicBezTo>
                  <a:close/>
                  <a:moveTo>
                    <a:pt x="5192" y="7323"/>
                  </a:moveTo>
                  <a:lnTo>
                    <a:pt x="5192" y="7883"/>
                  </a:lnTo>
                  <a:cubicBezTo>
                    <a:pt x="5192" y="8252"/>
                    <a:pt x="5430" y="8585"/>
                    <a:pt x="5775" y="8716"/>
                  </a:cubicBezTo>
                  <a:lnTo>
                    <a:pt x="6430" y="8942"/>
                  </a:lnTo>
                  <a:cubicBezTo>
                    <a:pt x="6264" y="9323"/>
                    <a:pt x="5978" y="9669"/>
                    <a:pt x="5621" y="9919"/>
                  </a:cubicBezTo>
                  <a:cubicBezTo>
                    <a:pt x="5240" y="10204"/>
                    <a:pt x="4763" y="10359"/>
                    <a:pt x="4287" y="10359"/>
                  </a:cubicBezTo>
                  <a:cubicBezTo>
                    <a:pt x="3347" y="10359"/>
                    <a:pt x="2501" y="9788"/>
                    <a:pt x="2144" y="8942"/>
                  </a:cubicBezTo>
                  <a:lnTo>
                    <a:pt x="2799" y="8716"/>
                  </a:lnTo>
                  <a:cubicBezTo>
                    <a:pt x="3156" y="8597"/>
                    <a:pt x="3382" y="8252"/>
                    <a:pt x="3382" y="7883"/>
                  </a:cubicBezTo>
                  <a:lnTo>
                    <a:pt x="3382" y="7323"/>
                  </a:lnTo>
                  <a:cubicBezTo>
                    <a:pt x="3656" y="7418"/>
                    <a:pt x="3954" y="7478"/>
                    <a:pt x="4287" y="7478"/>
                  </a:cubicBezTo>
                  <a:cubicBezTo>
                    <a:pt x="4597" y="7478"/>
                    <a:pt x="4906" y="7418"/>
                    <a:pt x="5192" y="7323"/>
                  </a:cubicBezTo>
                  <a:close/>
                  <a:moveTo>
                    <a:pt x="4263" y="1"/>
                  </a:moveTo>
                  <a:cubicBezTo>
                    <a:pt x="3061" y="1"/>
                    <a:pt x="1787" y="370"/>
                    <a:pt x="1787" y="1048"/>
                  </a:cubicBezTo>
                  <a:lnTo>
                    <a:pt x="1787" y="1632"/>
                  </a:lnTo>
                  <a:cubicBezTo>
                    <a:pt x="1692" y="1680"/>
                    <a:pt x="1620" y="1727"/>
                    <a:pt x="1525" y="1787"/>
                  </a:cubicBezTo>
                  <a:cubicBezTo>
                    <a:pt x="775" y="2263"/>
                    <a:pt x="358" y="2882"/>
                    <a:pt x="358" y="3573"/>
                  </a:cubicBezTo>
                  <a:cubicBezTo>
                    <a:pt x="358" y="4085"/>
                    <a:pt x="608" y="4573"/>
                    <a:pt x="1072" y="5001"/>
                  </a:cubicBezTo>
                  <a:lnTo>
                    <a:pt x="1072" y="6406"/>
                  </a:lnTo>
                  <a:cubicBezTo>
                    <a:pt x="1072" y="6978"/>
                    <a:pt x="918" y="7478"/>
                    <a:pt x="811" y="7716"/>
                  </a:cubicBezTo>
                  <a:cubicBezTo>
                    <a:pt x="727" y="7942"/>
                    <a:pt x="799" y="8192"/>
                    <a:pt x="989" y="8335"/>
                  </a:cubicBezTo>
                  <a:cubicBezTo>
                    <a:pt x="1144" y="8430"/>
                    <a:pt x="1370" y="8585"/>
                    <a:pt x="1680" y="8728"/>
                  </a:cubicBezTo>
                  <a:lnTo>
                    <a:pt x="811" y="9049"/>
                  </a:lnTo>
                  <a:cubicBezTo>
                    <a:pt x="322" y="9228"/>
                    <a:pt x="1" y="9681"/>
                    <a:pt x="1" y="10204"/>
                  </a:cubicBezTo>
                  <a:lnTo>
                    <a:pt x="1" y="11228"/>
                  </a:lnTo>
                  <a:cubicBezTo>
                    <a:pt x="1" y="11324"/>
                    <a:pt x="72" y="11395"/>
                    <a:pt x="156" y="11395"/>
                  </a:cubicBezTo>
                  <a:cubicBezTo>
                    <a:pt x="251" y="11395"/>
                    <a:pt x="322" y="11324"/>
                    <a:pt x="322" y="11228"/>
                  </a:cubicBezTo>
                  <a:lnTo>
                    <a:pt x="322" y="10204"/>
                  </a:lnTo>
                  <a:cubicBezTo>
                    <a:pt x="322" y="9823"/>
                    <a:pt x="560" y="9478"/>
                    <a:pt x="918" y="9359"/>
                  </a:cubicBezTo>
                  <a:lnTo>
                    <a:pt x="1799" y="9038"/>
                  </a:lnTo>
                  <a:cubicBezTo>
                    <a:pt x="2215" y="10026"/>
                    <a:pt x="3180" y="10681"/>
                    <a:pt x="4251" y="10681"/>
                  </a:cubicBezTo>
                  <a:cubicBezTo>
                    <a:pt x="4799" y="10681"/>
                    <a:pt x="5335" y="10514"/>
                    <a:pt x="5787" y="10192"/>
                  </a:cubicBezTo>
                  <a:cubicBezTo>
                    <a:pt x="6204" y="9895"/>
                    <a:pt x="6514" y="9502"/>
                    <a:pt x="6704" y="9038"/>
                  </a:cubicBezTo>
                  <a:lnTo>
                    <a:pt x="7585" y="9359"/>
                  </a:lnTo>
                  <a:cubicBezTo>
                    <a:pt x="7942" y="9490"/>
                    <a:pt x="8180" y="9835"/>
                    <a:pt x="8180" y="10204"/>
                  </a:cubicBezTo>
                  <a:lnTo>
                    <a:pt x="8180" y="11228"/>
                  </a:lnTo>
                  <a:cubicBezTo>
                    <a:pt x="8180" y="11324"/>
                    <a:pt x="8252" y="11395"/>
                    <a:pt x="8347" y="11395"/>
                  </a:cubicBezTo>
                  <a:cubicBezTo>
                    <a:pt x="8431" y="11395"/>
                    <a:pt x="8514" y="11324"/>
                    <a:pt x="8514" y="11228"/>
                  </a:cubicBezTo>
                  <a:lnTo>
                    <a:pt x="8514" y="10204"/>
                  </a:lnTo>
                  <a:cubicBezTo>
                    <a:pt x="8561" y="9681"/>
                    <a:pt x="8216" y="9204"/>
                    <a:pt x="7728" y="9049"/>
                  </a:cubicBezTo>
                  <a:lnTo>
                    <a:pt x="6859" y="8728"/>
                  </a:lnTo>
                  <a:cubicBezTo>
                    <a:pt x="7157" y="8585"/>
                    <a:pt x="7395" y="8454"/>
                    <a:pt x="7549" y="8335"/>
                  </a:cubicBezTo>
                  <a:cubicBezTo>
                    <a:pt x="7740" y="8192"/>
                    <a:pt x="7811" y="7942"/>
                    <a:pt x="7728" y="7716"/>
                  </a:cubicBezTo>
                  <a:cubicBezTo>
                    <a:pt x="7633" y="7466"/>
                    <a:pt x="7466" y="6978"/>
                    <a:pt x="7466" y="6406"/>
                  </a:cubicBezTo>
                  <a:lnTo>
                    <a:pt x="7466" y="5001"/>
                  </a:lnTo>
                  <a:cubicBezTo>
                    <a:pt x="7930" y="4585"/>
                    <a:pt x="8180" y="4085"/>
                    <a:pt x="8180" y="3573"/>
                  </a:cubicBezTo>
                  <a:cubicBezTo>
                    <a:pt x="8180" y="2882"/>
                    <a:pt x="7764" y="2263"/>
                    <a:pt x="7002" y="1787"/>
                  </a:cubicBezTo>
                  <a:cubicBezTo>
                    <a:pt x="6930" y="1739"/>
                    <a:pt x="6847" y="1680"/>
                    <a:pt x="6752" y="1632"/>
                  </a:cubicBezTo>
                  <a:lnTo>
                    <a:pt x="6752" y="1048"/>
                  </a:lnTo>
                  <a:cubicBezTo>
                    <a:pt x="6752" y="370"/>
                    <a:pt x="5478" y="1"/>
                    <a:pt x="4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3"/>
            <p:cNvSpPr/>
            <p:nvPr/>
          </p:nvSpPr>
          <p:spPr>
            <a:xfrm>
              <a:off x="6345779" y="2535167"/>
              <a:ext cx="22651" cy="12545"/>
            </a:xfrm>
            <a:custGeom>
              <a:rect b="b" l="l" r="r" t="t"/>
              <a:pathLst>
                <a:path extrusionOk="0" h="396" w="715">
                  <a:moveTo>
                    <a:pt x="529" y="0"/>
                  </a:moveTo>
                  <a:cubicBezTo>
                    <a:pt x="520" y="0"/>
                    <a:pt x="510" y="1"/>
                    <a:pt x="500" y="2"/>
                  </a:cubicBezTo>
                  <a:lnTo>
                    <a:pt x="143" y="74"/>
                  </a:lnTo>
                  <a:cubicBezTo>
                    <a:pt x="60" y="86"/>
                    <a:pt x="0" y="181"/>
                    <a:pt x="12" y="264"/>
                  </a:cubicBezTo>
                  <a:cubicBezTo>
                    <a:pt x="24" y="336"/>
                    <a:pt x="96" y="395"/>
                    <a:pt x="179" y="395"/>
                  </a:cubicBezTo>
                  <a:lnTo>
                    <a:pt x="203" y="395"/>
                  </a:lnTo>
                  <a:lnTo>
                    <a:pt x="560" y="324"/>
                  </a:lnTo>
                  <a:cubicBezTo>
                    <a:pt x="667" y="312"/>
                    <a:pt x="715" y="228"/>
                    <a:pt x="703" y="133"/>
                  </a:cubicBezTo>
                  <a:cubicBezTo>
                    <a:pt x="681" y="48"/>
                    <a:pt x="612" y="0"/>
                    <a:pt x="5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3"/>
            <p:cNvSpPr/>
            <p:nvPr/>
          </p:nvSpPr>
          <p:spPr>
            <a:xfrm>
              <a:off x="6413670" y="2535167"/>
              <a:ext cx="22651" cy="12545"/>
            </a:xfrm>
            <a:custGeom>
              <a:rect b="b" l="l" r="r" t="t"/>
              <a:pathLst>
                <a:path extrusionOk="0" h="396" w="715">
                  <a:moveTo>
                    <a:pt x="177" y="0"/>
                  </a:moveTo>
                  <a:cubicBezTo>
                    <a:pt x="101" y="0"/>
                    <a:pt x="23" y="48"/>
                    <a:pt x="12" y="133"/>
                  </a:cubicBezTo>
                  <a:cubicBezTo>
                    <a:pt x="1" y="228"/>
                    <a:pt x="60" y="312"/>
                    <a:pt x="143" y="324"/>
                  </a:cubicBezTo>
                  <a:lnTo>
                    <a:pt x="501" y="395"/>
                  </a:lnTo>
                  <a:lnTo>
                    <a:pt x="536" y="395"/>
                  </a:lnTo>
                  <a:cubicBezTo>
                    <a:pt x="608" y="395"/>
                    <a:pt x="679" y="336"/>
                    <a:pt x="703" y="264"/>
                  </a:cubicBezTo>
                  <a:cubicBezTo>
                    <a:pt x="715" y="193"/>
                    <a:pt x="655" y="109"/>
                    <a:pt x="560" y="74"/>
                  </a:cubicBezTo>
                  <a:lnTo>
                    <a:pt x="203" y="2"/>
                  </a:lnTo>
                  <a:cubicBezTo>
                    <a:pt x="194" y="1"/>
                    <a:pt x="186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7" name="Google Shape;797;p13"/>
          <p:cNvGrpSpPr/>
          <p:nvPr/>
        </p:nvGrpSpPr>
        <p:grpSpPr>
          <a:xfrm>
            <a:off x="2185372" y="1957799"/>
            <a:ext cx="366664" cy="366981"/>
            <a:chOff x="2185372" y="1957799"/>
            <a:chExt cx="366664" cy="366981"/>
          </a:xfrm>
        </p:grpSpPr>
        <p:sp>
          <p:nvSpPr>
            <p:cNvPr id="798" name="Google Shape;798;p13"/>
            <p:cNvSpPr/>
            <p:nvPr/>
          </p:nvSpPr>
          <p:spPr>
            <a:xfrm>
              <a:off x="2228742" y="2000853"/>
              <a:ext cx="75082" cy="74226"/>
            </a:xfrm>
            <a:custGeom>
              <a:rect b="b" l="l" r="r" t="t"/>
              <a:pathLst>
                <a:path extrusionOk="0" h="2343" w="237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lnTo>
                    <a:pt x="2072" y="2295"/>
                  </a:lnTo>
                  <a:cubicBezTo>
                    <a:pt x="2096" y="2331"/>
                    <a:pt x="2144" y="2343"/>
                    <a:pt x="2191" y="2343"/>
                  </a:cubicBezTo>
                  <a:cubicBezTo>
                    <a:pt x="2227" y="2343"/>
                    <a:pt x="2275" y="2331"/>
                    <a:pt x="2310" y="2295"/>
                  </a:cubicBezTo>
                  <a:cubicBezTo>
                    <a:pt x="2370" y="2235"/>
                    <a:pt x="2370" y="2116"/>
                    <a:pt x="2310" y="2057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3"/>
            <p:cNvSpPr/>
            <p:nvPr/>
          </p:nvSpPr>
          <p:spPr>
            <a:xfrm>
              <a:off x="2188001" y="2067159"/>
              <a:ext cx="98873" cy="35070"/>
            </a:xfrm>
            <a:custGeom>
              <a:rect b="b" l="l" r="r" t="t"/>
              <a:pathLst>
                <a:path extrusionOk="0" h="1107" w="3121">
                  <a:moveTo>
                    <a:pt x="188" y="1"/>
                  </a:moveTo>
                  <a:cubicBezTo>
                    <a:pt x="120" y="1"/>
                    <a:pt x="56" y="54"/>
                    <a:pt x="37" y="131"/>
                  </a:cubicBezTo>
                  <a:cubicBezTo>
                    <a:pt x="1" y="214"/>
                    <a:pt x="60" y="309"/>
                    <a:pt x="156" y="333"/>
                  </a:cubicBezTo>
                  <a:lnTo>
                    <a:pt x="2882" y="1107"/>
                  </a:lnTo>
                  <a:lnTo>
                    <a:pt x="2918" y="1107"/>
                  </a:lnTo>
                  <a:cubicBezTo>
                    <a:pt x="3001" y="1107"/>
                    <a:pt x="3073" y="1071"/>
                    <a:pt x="3085" y="988"/>
                  </a:cubicBezTo>
                  <a:cubicBezTo>
                    <a:pt x="3120" y="904"/>
                    <a:pt x="3061" y="809"/>
                    <a:pt x="2965" y="785"/>
                  </a:cubicBezTo>
                  <a:lnTo>
                    <a:pt x="239" y="11"/>
                  </a:lnTo>
                  <a:cubicBezTo>
                    <a:pt x="222" y="4"/>
                    <a:pt x="205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3"/>
            <p:cNvSpPr/>
            <p:nvPr/>
          </p:nvSpPr>
          <p:spPr>
            <a:xfrm>
              <a:off x="2185372" y="2119114"/>
              <a:ext cx="97733" cy="37066"/>
            </a:xfrm>
            <a:custGeom>
              <a:rect b="b" l="l" r="r" t="t"/>
              <a:pathLst>
                <a:path extrusionOk="0" h="1170" w="3085">
                  <a:moveTo>
                    <a:pt x="2872" y="1"/>
                  </a:moveTo>
                  <a:cubicBezTo>
                    <a:pt x="2863" y="1"/>
                    <a:pt x="2855" y="1"/>
                    <a:pt x="2846" y="3"/>
                  </a:cubicBezTo>
                  <a:lnTo>
                    <a:pt x="131" y="836"/>
                  </a:lnTo>
                  <a:cubicBezTo>
                    <a:pt x="48" y="872"/>
                    <a:pt x="0" y="955"/>
                    <a:pt x="12" y="1050"/>
                  </a:cubicBezTo>
                  <a:cubicBezTo>
                    <a:pt x="48" y="1122"/>
                    <a:pt x="108" y="1169"/>
                    <a:pt x="179" y="1169"/>
                  </a:cubicBezTo>
                  <a:cubicBezTo>
                    <a:pt x="191" y="1169"/>
                    <a:pt x="203" y="1169"/>
                    <a:pt x="227" y="1158"/>
                  </a:cubicBezTo>
                  <a:lnTo>
                    <a:pt x="2929" y="324"/>
                  </a:lnTo>
                  <a:cubicBezTo>
                    <a:pt x="3037" y="300"/>
                    <a:pt x="3084" y="217"/>
                    <a:pt x="3048" y="122"/>
                  </a:cubicBezTo>
                  <a:cubicBezTo>
                    <a:pt x="3027" y="47"/>
                    <a:pt x="2948" y="1"/>
                    <a:pt x="28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3"/>
            <p:cNvSpPr/>
            <p:nvPr/>
          </p:nvSpPr>
          <p:spPr>
            <a:xfrm>
              <a:off x="2294763" y="1960587"/>
              <a:ext cx="36242" cy="97131"/>
            </a:xfrm>
            <a:custGeom>
              <a:rect b="b" l="l" r="r" t="t"/>
              <a:pathLst>
                <a:path extrusionOk="0" h="3066" w="1144">
                  <a:moveTo>
                    <a:pt x="185" y="1"/>
                  </a:moveTo>
                  <a:cubicBezTo>
                    <a:pt x="172" y="1"/>
                    <a:pt x="158" y="2"/>
                    <a:pt x="143" y="6"/>
                  </a:cubicBezTo>
                  <a:cubicBezTo>
                    <a:pt x="60" y="42"/>
                    <a:pt x="0" y="125"/>
                    <a:pt x="24" y="220"/>
                  </a:cubicBezTo>
                  <a:lnTo>
                    <a:pt x="798" y="2947"/>
                  </a:lnTo>
                  <a:cubicBezTo>
                    <a:pt x="822" y="3018"/>
                    <a:pt x="893" y="3066"/>
                    <a:pt x="965" y="3066"/>
                  </a:cubicBezTo>
                  <a:lnTo>
                    <a:pt x="1012" y="3066"/>
                  </a:lnTo>
                  <a:cubicBezTo>
                    <a:pt x="1096" y="3030"/>
                    <a:pt x="1143" y="2947"/>
                    <a:pt x="1131" y="2852"/>
                  </a:cubicBezTo>
                  <a:lnTo>
                    <a:pt x="357" y="125"/>
                  </a:lnTo>
                  <a:cubicBezTo>
                    <a:pt x="327" y="54"/>
                    <a:pt x="262" y="1"/>
                    <a:pt x="1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3"/>
            <p:cNvSpPr/>
            <p:nvPr/>
          </p:nvSpPr>
          <p:spPr>
            <a:xfrm>
              <a:off x="2346433" y="1957799"/>
              <a:ext cx="38491" cy="96909"/>
            </a:xfrm>
            <a:custGeom>
              <a:rect b="b" l="l" r="r" t="t"/>
              <a:pathLst>
                <a:path extrusionOk="0" h="3059" w="1215">
                  <a:moveTo>
                    <a:pt x="1021" y="0"/>
                  </a:moveTo>
                  <a:cubicBezTo>
                    <a:pt x="953" y="0"/>
                    <a:pt x="889" y="54"/>
                    <a:pt x="870" y="130"/>
                  </a:cubicBezTo>
                  <a:lnTo>
                    <a:pt x="36" y="2832"/>
                  </a:lnTo>
                  <a:cubicBezTo>
                    <a:pt x="0" y="2928"/>
                    <a:pt x="60" y="3011"/>
                    <a:pt x="155" y="3047"/>
                  </a:cubicBezTo>
                  <a:cubicBezTo>
                    <a:pt x="167" y="3047"/>
                    <a:pt x="179" y="3059"/>
                    <a:pt x="203" y="3059"/>
                  </a:cubicBezTo>
                  <a:cubicBezTo>
                    <a:pt x="274" y="3059"/>
                    <a:pt x="334" y="3011"/>
                    <a:pt x="358" y="2940"/>
                  </a:cubicBezTo>
                  <a:lnTo>
                    <a:pt x="1191" y="237"/>
                  </a:lnTo>
                  <a:cubicBezTo>
                    <a:pt x="1215" y="130"/>
                    <a:pt x="1167" y="23"/>
                    <a:pt x="1072" y="11"/>
                  </a:cubicBezTo>
                  <a:cubicBezTo>
                    <a:pt x="1055" y="4"/>
                    <a:pt x="1038" y="0"/>
                    <a:pt x="10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3"/>
            <p:cNvSpPr/>
            <p:nvPr/>
          </p:nvSpPr>
          <p:spPr>
            <a:xfrm>
              <a:off x="2290993" y="2100391"/>
              <a:ext cx="37731" cy="121778"/>
            </a:xfrm>
            <a:custGeom>
              <a:rect b="b" l="l" r="r" t="t"/>
              <a:pathLst>
                <a:path extrusionOk="0" h="3844" w="1191">
                  <a:moveTo>
                    <a:pt x="721" y="1"/>
                  </a:moveTo>
                  <a:cubicBezTo>
                    <a:pt x="670" y="1"/>
                    <a:pt x="616" y="30"/>
                    <a:pt x="572" y="82"/>
                  </a:cubicBezTo>
                  <a:cubicBezTo>
                    <a:pt x="191" y="629"/>
                    <a:pt x="0" y="1296"/>
                    <a:pt x="60" y="1987"/>
                  </a:cubicBezTo>
                  <a:cubicBezTo>
                    <a:pt x="119" y="2665"/>
                    <a:pt x="417" y="3308"/>
                    <a:pt x="893" y="3796"/>
                  </a:cubicBezTo>
                  <a:cubicBezTo>
                    <a:pt x="917" y="3832"/>
                    <a:pt x="965" y="3844"/>
                    <a:pt x="1012" y="3844"/>
                  </a:cubicBezTo>
                  <a:cubicBezTo>
                    <a:pt x="1060" y="3844"/>
                    <a:pt x="1096" y="3832"/>
                    <a:pt x="1131" y="3796"/>
                  </a:cubicBezTo>
                  <a:cubicBezTo>
                    <a:pt x="1191" y="3725"/>
                    <a:pt x="1191" y="3618"/>
                    <a:pt x="1131" y="3546"/>
                  </a:cubicBezTo>
                  <a:cubicBezTo>
                    <a:pt x="250" y="2665"/>
                    <a:pt x="131" y="1284"/>
                    <a:pt x="857" y="272"/>
                  </a:cubicBezTo>
                  <a:cubicBezTo>
                    <a:pt x="917" y="201"/>
                    <a:pt x="893" y="94"/>
                    <a:pt x="810" y="34"/>
                  </a:cubicBezTo>
                  <a:cubicBezTo>
                    <a:pt x="783" y="12"/>
                    <a:pt x="752" y="1"/>
                    <a:pt x="7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3"/>
            <p:cNvSpPr/>
            <p:nvPr/>
          </p:nvSpPr>
          <p:spPr>
            <a:xfrm>
              <a:off x="2353592" y="2091362"/>
              <a:ext cx="68302" cy="20307"/>
            </a:xfrm>
            <a:custGeom>
              <a:rect b="b" l="l" r="r" t="t"/>
              <a:pathLst>
                <a:path extrusionOk="0" h="641" w="2156">
                  <a:moveTo>
                    <a:pt x="971" y="1"/>
                  </a:moveTo>
                  <a:cubicBezTo>
                    <a:pt x="708" y="1"/>
                    <a:pt x="417" y="59"/>
                    <a:pt x="120" y="224"/>
                  </a:cubicBezTo>
                  <a:cubicBezTo>
                    <a:pt x="24" y="271"/>
                    <a:pt x="1" y="379"/>
                    <a:pt x="60" y="462"/>
                  </a:cubicBezTo>
                  <a:cubicBezTo>
                    <a:pt x="90" y="522"/>
                    <a:pt x="144" y="554"/>
                    <a:pt x="201" y="554"/>
                  </a:cubicBezTo>
                  <a:cubicBezTo>
                    <a:pt x="234" y="554"/>
                    <a:pt x="268" y="543"/>
                    <a:pt x="298" y="521"/>
                  </a:cubicBezTo>
                  <a:cubicBezTo>
                    <a:pt x="537" y="391"/>
                    <a:pt x="771" y="345"/>
                    <a:pt x="982" y="345"/>
                  </a:cubicBezTo>
                  <a:cubicBezTo>
                    <a:pt x="1488" y="345"/>
                    <a:pt x="1869" y="608"/>
                    <a:pt x="1894" y="617"/>
                  </a:cubicBezTo>
                  <a:cubicBezTo>
                    <a:pt x="1918" y="629"/>
                    <a:pt x="1953" y="640"/>
                    <a:pt x="2001" y="640"/>
                  </a:cubicBezTo>
                  <a:cubicBezTo>
                    <a:pt x="2060" y="640"/>
                    <a:pt x="2096" y="617"/>
                    <a:pt x="2132" y="569"/>
                  </a:cubicBezTo>
                  <a:cubicBezTo>
                    <a:pt x="2156" y="498"/>
                    <a:pt x="2144" y="390"/>
                    <a:pt x="2072" y="331"/>
                  </a:cubicBezTo>
                  <a:cubicBezTo>
                    <a:pt x="2039" y="314"/>
                    <a:pt x="1581" y="1"/>
                    <a:pt x="9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3"/>
            <p:cNvSpPr/>
            <p:nvPr/>
          </p:nvSpPr>
          <p:spPr>
            <a:xfrm>
              <a:off x="2321532" y="2064434"/>
              <a:ext cx="230504" cy="260346"/>
            </a:xfrm>
            <a:custGeom>
              <a:rect b="b" l="l" r="r" t="t"/>
              <a:pathLst>
                <a:path extrusionOk="0" h="8218" w="7276">
                  <a:moveTo>
                    <a:pt x="3322" y="3038"/>
                  </a:moveTo>
                  <a:cubicBezTo>
                    <a:pt x="3394" y="3038"/>
                    <a:pt x="3489" y="3074"/>
                    <a:pt x="3549" y="3134"/>
                  </a:cubicBezTo>
                  <a:cubicBezTo>
                    <a:pt x="3668" y="3241"/>
                    <a:pt x="3668" y="3431"/>
                    <a:pt x="3525" y="3562"/>
                  </a:cubicBezTo>
                  <a:cubicBezTo>
                    <a:pt x="3465" y="3622"/>
                    <a:pt x="3388" y="3651"/>
                    <a:pt x="3311" y="3651"/>
                  </a:cubicBezTo>
                  <a:cubicBezTo>
                    <a:pt x="3233" y="3651"/>
                    <a:pt x="3156" y="3622"/>
                    <a:pt x="3096" y="3562"/>
                  </a:cubicBezTo>
                  <a:cubicBezTo>
                    <a:pt x="2977" y="3443"/>
                    <a:pt x="2977" y="3253"/>
                    <a:pt x="3096" y="3134"/>
                  </a:cubicBezTo>
                  <a:cubicBezTo>
                    <a:pt x="3156" y="3074"/>
                    <a:pt x="3227" y="3038"/>
                    <a:pt x="3322" y="3038"/>
                  </a:cubicBezTo>
                  <a:close/>
                  <a:moveTo>
                    <a:pt x="2441" y="3919"/>
                  </a:moveTo>
                  <a:cubicBezTo>
                    <a:pt x="2537" y="3919"/>
                    <a:pt x="2608" y="3955"/>
                    <a:pt x="2668" y="4015"/>
                  </a:cubicBezTo>
                  <a:cubicBezTo>
                    <a:pt x="2727" y="4074"/>
                    <a:pt x="2751" y="4146"/>
                    <a:pt x="2751" y="4229"/>
                  </a:cubicBezTo>
                  <a:cubicBezTo>
                    <a:pt x="2739" y="4312"/>
                    <a:pt x="2715" y="4384"/>
                    <a:pt x="2656" y="4443"/>
                  </a:cubicBezTo>
                  <a:cubicBezTo>
                    <a:pt x="2596" y="4503"/>
                    <a:pt x="2516" y="4533"/>
                    <a:pt x="2435" y="4533"/>
                  </a:cubicBezTo>
                  <a:cubicBezTo>
                    <a:pt x="2355" y="4533"/>
                    <a:pt x="2275" y="4503"/>
                    <a:pt x="2215" y="4443"/>
                  </a:cubicBezTo>
                  <a:cubicBezTo>
                    <a:pt x="2096" y="4324"/>
                    <a:pt x="2096" y="4134"/>
                    <a:pt x="2215" y="4015"/>
                  </a:cubicBezTo>
                  <a:cubicBezTo>
                    <a:pt x="2275" y="3955"/>
                    <a:pt x="2358" y="3919"/>
                    <a:pt x="2441" y="3919"/>
                  </a:cubicBezTo>
                  <a:close/>
                  <a:moveTo>
                    <a:pt x="6109" y="5062"/>
                  </a:moveTo>
                  <a:lnTo>
                    <a:pt x="6620" y="5586"/>
                  </a:lnTo>
                  <a:lnTo>
                    <a:pt x="4775" y="7432"/>
                  </a:lnTo>
                  <a:lnTo>
                    <a:pt x="4656" y="7551"/>
                  </a:lnTo>
                  <a:lnTo>
                    <a:pt x="4144" y="7027"/>
                  </a:lnTo>
                  <a:lnTo>
                    <a:pt x="4215" y="6955"/>
                  </a:lnTo>
                  <a:lnTo>
                    <a:pt x="4680" y="6491"/>
                  </a:lnTo>
                  <a:lnTo>
                    <a:pt x="5573" y="5598"/>
                  </a:lnTo>
                  <a:lnTo>
                    <a:pt x="6025" y="5146"/>
                  </a:lnTo>
                  <a:lnTo>
                    <a:pt x="6109" y="5062"/>
                  </a:lnTo>
                  <a:close/>
                  <a:moveTo>
                    <a:pt x="6644" y="6062"/>
                  </a:moveTo>
                  <a:lnTo>
                    <a:pt x="6668" y="6098"/>
                  </a:lnTo>
                  <a:cubicBezTo>
                    <a:pt x="6859" y="6289"/>
                    <a:pt x="6978" y="6551"/>
                    <a:pt x="6978" y="6836"/>
                  </a:cubicBezTo>
                  <a:cubicBezTo>
                    <a:pt x="6978" y="7122"/>
                    <a:pt x="6859" y="7384"/>
                    <a:pt x="6668" y="7586"/>
                  </a:cubicBezTo>
                  <a:cubicBezTo>
                    <a:pt x="6478" y="7777"/>
                    <a:pt x="6204" y="7896"/>
                    <a:pt x="5930" y="7896"/>
                  </a:cubicBezTo>
                  <a:cubicBezTo>
                    <a:pt x="5644" y="7896"/>
                    <a:pt x="5370" y="7789"/>
                    <a:pt x="5180" y="7586"/>
                  </a:cubicBezTo>
                  <a:lnTo>
                    <a:pt x="5156" y="7551"/>
                  </a:lnTo>
                  <a:lnTo>
                    <a:pt x="6644" y="6062"/>
                  </a:lnTo>
                  <a:close/>
                  <a:moveTo>
                    <a:pt x="1942" y="1"/>
                  </a:moveTo>
                  <a:cubicBezTo>
                    <a:pt x="1249" y="1"/>
                    <a:pt x="584" y="249"/>
                    <a:pt x="72" y="693"/>
                  </a:cubicBezTo>
                  <a:cubicBezTo>
                    <a:pt x="1" y="752"/>
                    <a:pt x="1" y="859"/>
                    <a:pt x="60" y="931"/>
                  </a:cubicBezTo>
                  <a:cubicBezTo>
                    <a:pt x="91" y="968"/>
                    <a:pt x="135" y="986"/>
                    <a:pt x="181" y="986"/>
                  </a:cubicBezTo>
                  <a:cubicBezTo>
                    <a:pt x="222" y="986"/>
                    <a:pt x="264" y="971"/>
                    <a:pt x="298" y="943"/>
                  </a:cubicBezTo>
                  <a:cubicBezTo>
                    <a:pt x="775" y="540"/>
                    <a:pt x="1365" y="340"/>
                    <a:pt x="1953" y="340"/>
                  </a:cubicBezTo>
                  <a:cubicBezTo>
                    <a:pt x="2601" y="340"/>
                    <a:pt x="3247" y="582"/>
                    <a:pt x="3739" y="1062"/>
                  </a:cubicBezTo>
                  <a:cubicBezTo>
                    <a:pt x="4144" y="1467"/>
                    <a:pt x="4406" y="1967"/>
                    <a:pt x="4477" y="2538"/>
                  </a:cubicBezTo>
                  <a:cubicBezTo>
                    <a:pt x="4620" y="3491"/>
                    <a:pt x="5013" y="4336"/>
                    <a:pt x="5668" y="5003"/>
                  </a:cubicBezTo>
                  <a:lnTo>
                    <a:pt x="5454" y="5229"/>
                  </a:lnTo>
                  <a:lnTo>
                    <a:pt x="3882" y="3669"/>
                  </a:lnTo>
                  <a:cubicBezTo>
                    <a:pt x="4037" y="3419"/>
                    <a:pt x="3989" y="3098"/>
                    <a:pt x="3787" y="2884"/>
                  </a:cubicBezTo>
                  <a:cubicBezTo>
                    <a:pt x="3656" y="2753"/>
                    <a:pt x="3486" y="2687"/>
                    <a:pt x="3318" y="2687"/>
                  </a:cubicBezTo>
                  <a:cubicBezTo>
                    <a:pt x="3150" y="2687"/>
                    <a:pt x="2983" y="2753"/>
                    <a:pt x="2858" y="2884"/>
                  </a:cubicBezTo>
                  <a:cubicBezTo>
                    <a:pt x="2656" y="3086"/>
                    <a:pt x="2608" y="3419"/>
                    <a:pt x="2751" y="3669"/>
                  </a:cubicBezTo>
                  <a:cubicBezTo>
                    <a:pt x="2656" y="3610"/>
                    <a:pt x="2549" y="3574"/>
                    <a:pt x="2429" y="3574"/>
                  </a:cubicBezTo>
                  <a:cubicBezTo>
                    <a:pt x="2251" y="3574"/>
                    <a:pt x="2084" y="3657"/>
                    <a:pt x="1965" y="3776"/>
                  </a:cubicBezTo>
                  <a:cubicBezTo>
                    <a:pt x="1715" y="4027"/>
                    <a:pt x="1715" y="4443"/>
                    <a:pt x="1965" y="4693"/>
                  </a:cubicBezTo>
                  <a:cubicBezTo>
                    <a:pt x="2096" y="4824"/>
                    <a:pt x="2263" y="4884"/>
                    <a:pt x="2429" y="4884"/>
                  </a:cubicBezTo>
                  <a:cubicBezTo>
                    <a:pt x="2537" y="4884"/>
                    <a:pt x="2656" y="4860"/>
                    <a:pt x="2739" y="4800"/>
                  </a:cubicBezTo>
                  <a:cubicBezTo>
                    <a:pt x="2834" y="4884"/>
                    <a:pt x="2906" y="4967"/>
                    <a:pt x="2989" y="5039"/>
                  </a:cubicBezTo>
                  <a:cubicBezTo>
                    <a:pt x="3025" y="5062"/>
                    <a:pt x="3072" y="5086"/>
                    <a:pt x="3108" y="5086"/>
                  </a:cubicBezTo>
                  <a:cubicBezTo>
                    <a:pt x="3156" y="5086"/>
                    <a:pt x="3203" y="5062"/>
                    <a:pt x="3227" y="5027"/>
                  </a:cubicBezTo>
                  <a:cubicBezTo>
                    <a:pt x="3287" y="4943"/>
                    <a:pt x="3287" y="4848"/>
                    <a:pt x="3215" y="4789"/>
                  </a:cubicBezTo>
                  <a:cubicBezTo>
                    <a:pt x="3144" y="4705"/>
                    <a:pt x="3049" y="4634"/>
                    <a:pt x="2977" y="4562"/>
                  </a:cubicBezTo>
                  <a:cubicBezTo>
                    <a:pt x="3037" y="4455"/>
                    <a:pt x="3072" y="4348"/>
                    <a:pt x="3072" y="4229"/>
                  </a:cubicBezTo>
                  <a:cubicBezTo>
                    <a:pt x="3072" y="4110"/>
                    <a:pt x="3037" y="3991"/>
                    <a:pt x="2977" y="3907"/>
                  </a:cubicBezTo>
                  <a:lnTo>
                    <a:pt x="2977" y="3907"/>
                  </a:lnTo>
                  <a:cubicBezTo>
                    <a:pt x="3084" y="3967"/>
                    <a:pt x="3203" y="3991"/>
                    <a:pt x="3311" y="3991"/>
                  </a:cubicBezTo>
                  <a:cubicBezTo>
                    <a:pt x="3430" y="3991"/>
                    <a:pt x="3525" y="3967"/>
                    <a:pt x="3632" y="3907"/>
                  </a:cubicBezTo>
                  <a:lnTo>
                    <a:pt x="5192" y="5467"/>
                  </a:lnTo>
                  <a:lnTo>
                    <a:pt x="4537" y="6122"/>
                  </a:lnTo>
                  <a:lnTo>
                    <a:pt x="3751" y="5336"/>
                  </a:lnTo>
                  <a:cubicBezTo>
                    <a:pt x="3721" y="5300"/>
                    <a:pt x="3677" y="5283"/>
                    <a:pt x="3632" y="5283"/>
                  </a:cubicBezTo>
                  <a:cubicBezTo>
                    <a:pt x="3587" y="5283"/>
                    <a:pt x="3543" y="5300"/>
                    <a:pt x="3513" y="5336"/>
                  </a:cubicBezTo>
                  <a:cubicBezTo>
                    <a:pt x="3442" y="5396"/>
                    <a:pt x="3442" y="5515"/>
                    <a:pt x="3513" y="5574"/>
                  </a:cubicBezTo>
                  <a:lnTo>
                    <a:pt x="4299" y="6360"/>
                  </a:lnTo>
                  <a:lnTo>
                    <a:pt x="4084" y="6586"/>
                  </a:lnTo>
                  <a:cubicBezTo>
                    <a:pt x="3394" y="5932"/>
                    <a:pt x="2537" y="5515"/>
                    <a:pt x="1620" y="5396"/>
                  </a:cubicBezTo>
                  <a:cubicBezTo>
                    <a:pt x="1286" y="5348"/>
                    <a:pt x="941" y="5229"/>
                    <a:pt x="644" y="5050"/>
                  </a:cubicBezTo>
                  <a:cubicBezTo>
                    <a:pt x="621" y="5035"/>
                    <a:pt x="595" y="5029"/>
                    <a:pt x="568" y="5029"/>
                  </a:cubicBezTo>
                  <a:cubicBezTo>
                    <a:pt x="510" y="5029"/>
                    <a:pt x="446" y="5061"/>
                    <a:pt x="405" y="5110"/>
                  </a:cubicBezTo>
                  <a:cubicBezTo>
                    <a:pt x="358" y="5181"/>
                    <a:pt x="394" y="5289"/>
                    <a:pt x="465" y="5348"/>
                  </a:cubicBezTo>
                  <a:cubicBezTo>
                    <a:pt x="810" y="5562"/>
                    <a:pt x="1179" y="5681"/>
                    <a:pt x="1560" y="5741"/>
                  </a:cubicBezTo>
                  <a:cubicBezTo>
                    <a:pt x="2394" y="5836"/>
                    <a:pt x="3191" y="6229"/>
                    <a:pt x="3823" y="6824"/>
                  </a:cubicBezTo>
                  <a:lnTo>
                    <a:pt x="3751" y="6896"/>
                  </a:lnTo>
                  <a:cubicBezTo>
                    <a:pt x="3692" y="6955"/>
                    <a:pt x="3692" y="7075"/>
                    <a:pt x="3751" y="7134"/>
                  </a:cubicBezTo>
                  <a:lnTo>
                    <a:pt x="4525" y="7908"/>
                  </a:lnTo>
                  <a:cubicBezTo>
                    <a:pt x="4561" y="7944"/>
                    <a:pt x="4596" y="7956"/>
                    <a:pt x="4644" y="7956"/>
                  </a:cubicBezTo>
                  <a:cubicBezTo>
                    <a:pt x="4692" y="7956"/>
                    <a:pt x="4739" y="7944"/>
                    <a:pt x="4763" y="7908"/>
                  </a:cubicBezTo>
                  <a:lnTo>
                    <a:pt x="4882" y="7789"/>
                  </a:lnTo>
                  <a:lnTo>
                    <a:pt x="4918" y="7825"/>
                  </a:lnTo>
                  <a:cubicBezTo>
                    <a:pt x="5180" y="8087"/>
                    <a:pt x="5525" y="8217"/>
                    <a:pt x="5894" y="8217"/>
                  </a:cubicBezTo>
                  <a:cubicBezTo>
                    <a:pt x="6263" y="8217"/>
                    <a:pt x="6620" y="8075"/>
                    <a:pt x="6882" y="7825"/>
                  </a:cubicBezTo>
                  <a:cubicBezTo>
                    <a:pt x="7144" y="7551"/>
                    <a:pt x="7275" y="7205"/>
                    <a:pt x="7275" y="6836"/>
                  </a:cubicBezTo>
                  <a:cubicBezTo>
                    <a:pt x="7275" y="6467"/>
                    <a:pt x="7180" y="6122"/>
                    <a:pt x="6906" y="5860"/>
                  </a:cubicBezTo>
                  <a:lnTo>
                    <a:pt x="6882" y="5824"/>
                  </a:lnTo>
                  <a:lnTo>
                    <a:pt x="6990" y="5705"/>
                  </a:lnTo>
                  <a:cubicBezTo>
                    <a:pt x="7049" y="5646"/>
                    <a:pt x="7049" y="5527"/>
                    <a:pt x="6990" y="5467"/>
                  </a:cubicBezTo>
                  <a:lnTo>
                    <a:pt x="6216" y="4693"/>
                  </a:lnTo>
                  <a:cubicBezTo>
                    <a:pt x="6192" y="4669"/>
                    <a:pt x="6144" y="4646"/>
                    <a:pt x="6097" y="4646"/>
                  </a:cubicBezTo>
                  <a:cubicBezTo>
                    <a:pt x="6061" y="4646"/>
                    <a:pt x="6013" y="4669"/>
                    <a:pt x="5989" y="4693"/>
                  </a:cubicBezTo>
                  <a:lnTo>
                    <a:pt x="5906" y="4765"/>
                  </a:lnTo>
                  <a:cubicBezTo>
                    <a:pt x="5311" y="4157"/>
                    <a:pt x="4942" y="3372"/>
                    <a:pt x="4823" y="2491"/>
                  </a:cubicBezTo>
                  <a:cubicBezTo>
                    <a:pt x="4739" y="1848"/>
                    <a:pt x="4454" y="1276"/>
                    <a:pt x="3977" y="824"/>
                  </a:cubicBezTo>
                  <a:cubicBezTo>
                    <a:pt x="3453" y="324"/>
                    <a:pt x="2775" y="26"/>
                    <a:pt x="2037" y="2"/>
                  </a:cubicBezTo>
                  <a:cubicBezTo>
                    <a:pt x="2005" y="1"/>
                    <a:pt x="1973" y="1"/>
                    <a:pt x="19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6" name="Google Shape;806;p13"/>
          <p:cNvGrpSpPr/>
          <p:nvPr/>
        </p:nvGrpSpPr>
        <p:grpSpPr>
          <a:xfrm>
            <a:off x="1737258" y="1988371"/>
            <a:ext cx="370815" cy="307359"/>
            <a:chOff x="1737258" y="1988371"/>
            <a:chExt cx="370815" cy="307359"/>
          </a:xfrm>
        </p:grpSpPr>
        <p:sp>
          <p:nvSpPr>
            <p:cNvPr id="807" name="Google Shape;807;p13"/>
            <p:cNvSpPr/>
            <p:nvPr/>
          </p:nvSpPr>
          <p:spPr>
            <a:xfrm>
              <a:off x="1963200" y="1996607"/>
              <a:ext cx="144873" cy="144492"/>
            </a:xfrm>
            <a:custGeom>
              <a:rect b="b" l="l" r="r" t="t"/>
              <a:pathLst>
                <a:path extrusionOk="0" h="4561" w="4573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4393"/>
                  </a:lnTo>
                  <a:cubicBezTo>
                    <a:pt x="1" y="4489"/>
                    <a:pt x="72" y="4560"/>
                    <a:pt x="167" y="4560"/>
                  </a:cubicBezTo>
                  <a:lnTo>
                    <a:pt x="4394" y="4560"/>
                  </a:lnTo>
                  <a:cubicBezTo>
                    <a:pt x="4477" y="4560"/>
                    <a:pt x="4561" y="4489"/>
                    <a:pt x="4561" y="4393"/>
                  </a:cubicBezTo>
                  <a:cubicBezTo>
                    <a:pt x="4573" y="3596"/>
                    <a:pt x="4346" y="2798"/>
                    <a:pt x="3930" y="2119"/>
                  </a:cubicBezTo>
                  <a:cubicBezTo>
                    <a:pt x="3897" y="2070"/>
                    <a:pt x="3842" y="2038"/>
                    <a:pt x="3780" y="2038"/>
                  </a:cubicBezTo>
                  <a:cubicBezTo>
                    <a:pt x="3751" y="2038"/>
                    <a:pt x="3721" y="2045"/>
                    <a:pt x="3692" y="2060"/>
                  </a:cubicBezTo>
                  <a:cubicBezTo>
                    <a:pt x="3620" y="2107"/>
                    <a:pt x="3584" y="2203"/>
                    <a:pt x="3632" y="2298"/>
                  </a:cubicBezTo>
                  <a:cubicBezTo>
                    <a:pt x="3989" y="2881"/>
                    <a:pt x="4204" y="3548"/>
                    <a:pt x="4227" y="4227"/>
                  </a:cubicBezTo>
                  <a:lnTo>
                    <a:pt x="346" y="4227"/>
                  </a:lnTo>
                  <a:lnTo>
                    <a:pt x="346" y="345"/>
                  </a:lnTo>
                  <a:cubicBezTo>
                    <a:pt x="1465" y="393"/>
                    <a:pt x="2513" y="893"/>
                    <a:pt x="3251" y="1762"/>
                  </a:cubicBezTo>
                  <a:cubicBezTo>
                    <a:pt x="3276" y="1800"/>
                    <a:pt x="3317" y="1817"/>
                    <a:pt x="3363" y="1817"/>
                  </a:cubicBezTo>
                  <a:cubicBezTo>
                    <a:pt x="3404" y="1817"/>
                    <a:pt x="3449" y="1803"/>
                    <a:pt x="3489" y="1774"/>
                  </a:cubicBezTo>
                  <a:cubicBezTo>
                    <a:pt x="3561" y="1715"/>
                    <a:pt x="3561" y="1607"/>
                    <a:pt x="3501" y="1536"/>
                  </a:cubicBezTo>
                  <a:cubicBezTo>
                    <a:pt x="2668" y="560"/>
                    <a:pt x="144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3"/>
            <p:cNvSpPr/>
            <p:nvPr/>
          </p:nvSpPr>
          <p:spPr>
            <a:xfrm>
              <a:off x="1737258" y="1988371"/>
              <a:ext cx="350064" cy="307359"/>
            </a:xfrm>
            <a:custGeom>
              <a:rect b="b" l="l" r="r" t="t"/>
              <a:pathLst>
                <a:path extrusionOk="0" h="9702" w="11050">
                  <a:moveTo>
                    <a:pt x="10693" y="5463"/>
                  </a:moveTo>
                  <a:cubicBezTo>
                    <a:pt x="10621" y="7320"/>
                    <a:pt x="9323" y="8868"/>
                    <a:pt x="7502" y="9249"/>
                  </a:cubicBezTo>
                  <a:lnTo>
                    <a:pt x="6847" y="5463"/>
                  </a:lnTo>
                  <a:close/>
                  <a:moveTo>
                    <a:pt x="6537" y="5666"/>
                  </a:moveTo>
                  <a:lnTo>
                    <a:pt x="7168" y="9297"/>
                  </a:lnTo>
                  <a:cubicBezTo>
                    <a:pt x="7002" y="9345"/>
                    <a:pt x="6823" y="9345"/>
                    <a:pt x="6656" y="9345"/>
                  </a:cubicBezTo>
                  <a:cubicBezTo>
                    <a:pt x="5752" y="9345"/>
                    <a:pt x="4859" y="9035"/>
                    <a:pt x="4144" y="8463"/>
                  </a:cubicBezTo>
                  <a:lnTo>
                    <a:pt x="4561" y="7975"/>
                  </a:lnTo>
                  <a:lnTo>
                    <a:pt x="6537" y="5666"/>
                  </a:lnTo>
                  <a:close/>
                  <a:moveTo>
                    <a:pt x="2413" y="1"/>
                  </a:moveTo>
                  <a:cubicBezTo>
                    <a:pt x="1956" y="1"/>
                    <a:pt x="1511" y="130"/>
                    <a:pt x="1120" y="379"/>
                  </a:cubicBezTo>
                  <a:cubicBezTo>
                    <a:pt x="394" y="879"/>
                    <a:pt x="1" y="1725"/>
                    <a:pt x="96" y="2582"/>
                  </a:cubicBezTo>
                  <a:cubicBezTo>
                    <a:pt x="107" y="2670"/>
                    <a:pt x="169" y="2738"/>
                    <a:pt x="264" y="2738"/>
                  </a:cubicBezTo>
                  <a:cubicBezTo>
                    <a:pt x="271" y="2738"/>
                    <a:pt x="279" y="2737"/>
                    <a:pt x="287" y="2737"/>
                  </a:cubicBezTo>
                  <a:cubicBezTo>
                    <a:pt x="382" y="2725"/>
                    <a:pt x="453" y="2641"/>
                    <a:pt x="441" y="2546"/>
                  </a:cubicBezTo>
                  <a:cubicBezTo>
                    <a:pt x="346" y="1796"/>
                    <a:pt x="691" y="1070"/>
                    <a:pt x="1311" y="653"/>
                  </a:cubicBezTo>
                  <a:cubicBezTo>
                    <a:pt x="1648" y="431"/>
                    <a:pt x="2026" y="315"/>
                    <a:pt x="2408" y="315"/>
                  </a:cubicBezTo>
                  <a:cubicBezTo>
                    <a:pt x="2538" y="315"/>
                    <a:pt x="2669" y="328"/>
                    <a:pt x="2799" y="355"/>
                  </a:cubicBezTo>
                  <a:cubicBezTo>
                    <a:pt x="3323" y="462"/>
                    <a:pt x="3775" y="760"/>
                    <a:pt x="4073" y="1201"/>
                  </a:cubicBezTo>
                  <a:cubicBezTo>
                    <a:pt x="4168" y="1367"/>
                    <a:pt x="4263" y="1534"/>
                    <a:pt x="4311" y="1713"/>
                  </a:cubicBezTo>
                  <a:lnTo>
                    <a:pt x="4311" y="1725"/>
                  </a:lnTo>
                  <a:cubicBezTo>
                    <a:pt x="4501" y="2332"/>
                    <a:pt x="4382" y="3022"/>
                    <a:pt x="3966" y="3558"/>
                  </a:cubicBezTo>
                  <a:cubicBezTo>
                    <a:pt x="3930" y="3582"/>
                    <a:pt x="3918" y="3630"/>
                    <a:pt x="3930" y="3677"/>
                  </a:cubicBezTo>
                  <a:lnTo>
                    <a:pt x="3978" y="4665"/>
                  </a:lnTo>
                  <a:lnTo>
                    <a:pt x="3073" y="4249"/>
                  </a:lnTo>
                  <a:cubicBezTo>
                    <a:pt x="3037" y="4237"/>
                    <a:pt x="3001" y="4237"/>
                    <a:pt x="2954" y="4237"/>
                  </a:cubicBezTo>
                  <a:cubicBezTo>
                    <a:pt x="2799" y="4284"/>
                    <a:pt x="2644" y="4308"/>
                    <a:pt x="2489" y="4308"/>
                  </a:cubicBezTo>
                  <a:lnTo>
                    <a:pt x="2465" y="4308"/>
                  </a:lnTo>
                  <a:cubicBezTo>
                    <a:pt x="2442" y="4309"/>
                    <a:pt x="2418" y="4309"/>
                    <a:pt x="2395" y="4309"/>
                  </a:cubicBezTo>
                  <a:cubicBezTo>
                    <a:pt x="1742" y="4309"/>
                    <a:pt x="1119" y="3991"/>
                    <a:pt x="751" y="3439"/>
                  </a:cubicBezTo>
                  <a:cubicBezTo>
                    <a:pt x="691" y="3344"/>
                    <a:pt x="644" y="3272"/>
                    <a:pt x="596" y="3177"/>
                  </a:cubicBezTo>
                  <a:cubicBezTo>
                    <a:pt x="571" y="3119"/>
                    <a:pt x="512" y="3084"/>
                    <a:pt x="454" y="3084"/>
                  </a:cubicBezTo>
                  <a:cubicBezTo>
                    <a:pt x="429" y="3084"/>
                    <a:pt x="404" y="3091"/>
                    <a:pt x="382" y="3106"/>
                  </a:cubicBezTo>
                  <a:cubicBezTo>
                    <a:pt x="287" y="3153"/>
                    <a:pt x="263" y="3260"/>
                    <a:pt x="298" y="3332"/>
                  </a:cubicBezTo>
                  <a:cubicBezTo>
                    <a:pt x="346" y="3439"/>
                    <a:pt x="406" y="3534"/>
                    <a:pt x="477" y="3630"/>
                  </a:cubicBezTo>
                  <a:cubicBezTo>
                    <a:pt x="894" y="4249"/>
                    <a:pt x="1584" y="4630"/>
                    <a:pt x="2299" y="4653"/>
                  </a:cubicBezTo>
                  <a:cubicBezTo>
                    <a:pt x="2263" y="4868"/>
                    <a:pt x="2251" y="5082"/>
                    <a:pt x="2251" y="5308"/>
                  </a:cubicBezTo>
                  <a:cubicBezTo>
                    <a:pt x="2251" y="5916"/>
                    <a:pt x="2370" y="6499"/>
                    <a:pt x="2608" y="7047"/>
                  </a:cubicBezTo>
                  <a:cubicBezTo>
                    <a:pt x="2632" y="7106"/>
                    <a:pt x="2692" y="7154"/>
                    <a:pt x="2751" y="7154"/>
                  </a:cubicBezTo>
                  <a:cubicBezTo>
                    <a:pt x="2787" y="7154"/>
                    <a:pt x="2799" y="7154"/>
                    <a:pt x="2835" y="7142"/>
                  </a:cubicBezTo>
                  <a:cubicBezTo>
                    <a:pt x="2918" y="7094"/>
                    <a:pt x="2954" y="7011"/>
                    <a:pt x="2918" y="6916"/>
                  </a:cubicBezTo>
                  <a:cubicBezTo>
                    <a:pt x="2692" y="6416"/>
                    <a:pt x="2596" y="5868"/>
                    <a:pt x="2596" y="5308"/>
                  </a:cubicBezTo>
                  <a:cubicBezTo>
                    <a:pt x="2596" y="5082"/>
                    <a:pt x="2608" y="4856"/>
                    <a:pt x="2656" y="4653"/>
                  </a:cubicBezTo>
                  <a:cubicBezTo>
                    <a:pt x="2775" y="4642"/>
                    <a:pt x="2894" y="4630"/>
                    <a:pt x="3013" y="4594"/>
                  </a:cubicBezTo>
                  <a:lnTo>
                    <a:pt x="4108" y="5118"/>
                  </a:lnTo>
                  <a:cubicBezTo>
                    <a:pt x="4144" y="5130"/>
                    <a:pt x="4156" y="5130"/>
                    <a:pt x="4180" y="5130"/>
                  </a:cubicBezTo>
                  <a:cubicBezTo>
                    <a:pt x="4216" y="5130"/>
                    <a:pt x="4239" y="5118"/>
                    <a:pt x="4275" y="5106"/>
                  </a:cubicBezTo>
                  <a:cubicBezTo>
                    <a:pt x="4323" y="5070"/>
                    <a:pt x="4347" y="5011"/>
                    <a:pt x="4347" y="4951"/>
                  </a:cubicBezTo>
                  <a:lnTo>
                    <a:pt x="4287" y="3737"/>
                  </a:lnTo>
                  <a:cubicBezTo>
                    <a:pt x="4716" y="3153"/>
                    <a:pt x="4859" y="2439"/>
                    <a:pt x="4692" y="1772"/>
                  </a:cubicBezTo>
                  <a:cubicBezTo>
                    <a:pt x="5240" y="1475"/>
                    <a:pt x="5847" y="1296"/>
                    <a:pt x="6478" y="1260"/>
                  </a:cubicBezTo>
                  <a:lnTo>
                    <a:pt x="6478" y="5249"/>
                  </a:lnTo>
                  <a:lnTo>
                    <a:pt x="4787" y="7201"/>
                  </a:lnTo>
                  <a:lnTo>
                    <a:pt x="3870" y="8261"/>
                  </a:lnTo>
                  <a:cubicBezTo>
                    <a:pt x="3632" y="8035"/>
                    <a:pt x="3406" y="7785"/>
                    <a:pt x="3239" y="7499"/>
                  </a:cubicBezTo>
                  <a:cubicBezTo>
                    <a:pt x="3208" y="7453"/>
                    <a:pt x="3152" y="7421"/>
                    <a:pt x="3091" y="7421"/>
                  </a:cubicBezTo>
                  <a:cubicBezTo>
                    <a:pt x="3058" y="7421"/>
                    <a:pt x="3023" y="7431"/>
                    <a:pt x="2989" y="7451"/>
                  </a:cubicBezTo>
                  <a:cubicBezTo>
                    <a:pt x="2918" y="7499"/>
                    <a:pt x="2894" y="7606"/>
                    <a:pt x="2954" y="7690"/>
                  </a:cubicBezTo>
                  <a:cubicBezTo>
                    <a:pt x="3168" y="8047"/>
                    <a:pt x="3454" y="8356"/>
                    <a:pt x="3763" y="8642"/>
                  </a:cubicBezTo>
                  <a:cubicBezTo>
                    <a:pt x="4561" y="9333"/>
                    <a:pt x="5585" y="9702"/>
                    <a:pt x="6645" y="9702"/>
                  </a:cubicBezTo>
                  <a:cubicBezTo>
                    <a:pt x="6895" y="9702"/>
                    <a:pt x="7145" y="9690"/>
                    <a:pt x="7383" y="9642"/>
                  </a:cubicBezTo>
                  <a:cubicBezTo>
                    <a:pt x="8395" y="9464"/>
                    <a:pt x="9323" y="8940"/>
                    <a:pt x="9990" y="8154"/>
                  </a:cubicBezTo>
                  <a:cubicBezTo>
                    <a:pt x="10657" y="7368"/>
                    <a:pt x="11026" y="6356"/>
                    <a:pt x="11026" y="5308"/>
                  </a:cubicBezTo>
                  <a:cubicBezTo>
                    <a:pt x="11050" y="5201"/>
                    <a:pt x="10978" y="5130"/>
                    <a:pt x="10871" y="5130"/>
                  </a:cubicBezTo>
                  <a:lnTo>
                    <a:pt x="6823" y="5130"/>
                  </a:lnTo>
                  <a:lnTo>
                    <a:pt x="6823" y="1082"/>
                  </a:lnTo>
                  <a:cubicBezTo>
                    <a:pt x="6823" y="998"/>
                    <a:pt x="6752" y="915"/>
                    <a:pt x="6656" y="915"/>
                  </a:cubicBezTo>
                  <a:cubicBezTo>
                    <a:pt x="5930" y="915"/>
                    <a:pt x="5228" y="1094"/>
                    <a:pt x="4585" y="1439"/>
                  </a:cubicBezTo>
                  <a:cubicBezTo>
                    <a:pt x="4525" y="1308"/>
                    <a:pt x="4454" y="1177"/>
                    <a:pt x="4370" y="1034"/>
                  </a:cubicBezTo>
                  <a:cubicBezTo>
                    <a:pt x="4025" y="522"/>
                    <a:pt x="3489" y="177"/>
                    <a:pt x="2882" y="46"/>
                  </a:cubicBezTo>
                  <a:cubicBezTo>
                    <a:pt x="2725" y="16"/>
                    <a:pt x="2569" y="1"/>
                    <a:pt x="24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3"/>
            <p:cNvSpPr/>
            <p:nvPr/>
          </p:nvSpPr>
          <p:spPr>
            <a:xfrm>
              <a:off x="1799129" y="2040738"/>
              <a:ext cx="28322" cy="53571"/>
            </a:xfrm>
            <a:custGeom>
              <a:rect b="b" l="l" r="r" t="t"/>
              <a:pathLst>
                <a:path extrusionOk="0" h="1691" w="894">
                  <a:moveTo>
                    <a:pt x="179" y="0"/>
                  </a:moveTo>
                  <a:cubicBezTo>
                    <a:pt x="84" y="0"/>
                    <a:pt x="12" y="72"/>
                    <a:pt x="12" y="155"/>
                  </a:cubicBezTo>
                  <a:cubicBezTo>
                    <a:pt x="12" y="250"/>
                    <a:pt x="84" y="322"/>
                    <a:pt x="179" y="322"/>
                  </a:cubicBezTo>
                  <a:lnTo>
                    <a:pt x="262" y="322"/>
                  </a:lnTo>
                  <a:lnTo>
                    <a:pt x="262" y="1369"/>
                  </a:lnTo>
                  <a:lnTo>
                    <a:pt x="167" y="1369"/>
                  </a:lnTo>
                  <a:cubicBezTo>
                    <a:pt x="72" y="1369"/>
                    <a:pt x="0" y="1441"/>
                    <a:pt x="0" y="1524"/>
                  </a:cubicBezTo>
                  <a:cubicBezTo>
                    <a:pt x="0" y="1619"/>
                    <a:pt x="72" y="1691"/>
                    <a:pt x="167" y="1691"/>
                  </a:cubicBezTo>
                  <a:lnTo>
                    <a:pt x="727" y="1691"/>
                  </a:lnTo>
                  <a:cubicBezTo>
                    <a:pt x="822" y="1691"/>
                    <a:pt x="893" y="1619"/>
                    <a:pt x="893" y="1524"/>
                  </a:cubicBezTo>
                  <a:cubicBezTo>
                    <a:pt x="893" y="1441"/>
                    <a:pt x="834" y="1381"/>
                    <a:pt x="727" y="1381"/>
                  </a:cubicBezTo>
                  <a:lnTo>
                    <a:pt x="608" y="1381"/>
                  </a:lnTo>
                  <a:lnTo>
                    <a:pt x="608" y="155"/>
                  </a:lnTo>
                  <a:cubicBezTo>
                    <a:pt x="608" y="72"/>
                    <a:pt x="536" y="0"/>
                    <a:pt x="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3"/>
            <p:cNvSpPr/>
            <p:nvPr/>
          </p:nvSpPr>
          <p:spPr>
            <a:xfrm>
              <a:off x="1802899" y="2024137"/>
              <a:ext cx="16252" cy="15872"/>
            </a:xfrm>
            <a:custGeom>
              <a:rect b="b" l="l" r="r" t="t"/>
              <a:pathLst>
                <a:path extrusionOk="0" h="501" w="513">
                  <a:moveTo>
                    <a:pt x="251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81"/>
                    <a:pt x="108" y="500"/>
                    <a:pt x="251" y="500"/>
                  </a:cubicBezTo>
                  <a:cubicBezTo>
                    <a:pt x="393" y="500"/>
                    <a:pt x="512" y="405"/>
                    <a:pt x="512" y="250"/>
                  </a:cubicBezTo>
                  <a:cubicBezTo>
                    <a:pt x="512" y="119"/>
                    <a:pt x="393" y="0"/>
                    <a:pt x="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1" name="Google Shape;811;p13"/>
          <p:cNvGrpSpPr/>
          <p:nvPr/>
        </p:nvGrpSpPr>
        <p:grpSpPr>
          <a:xfrm>
            <a:off x="848983" y="1989511"/>
            <a:ext cx="369293" cy="304350"/>
            <a:chOff x="848983" y="1989511"/>
            <a:chExt cx="369293" cy="304350"/>
          </a:xfrm>
        </p:grpSpPr>
        <p:sp>
          <p:nvSpPr>
            <p:cNvPr id="812" name="Google Shape;812;p13"/>
            <p:cNvSpPr/>
            <p:nvPr/>
          </p:nvSpPr>
          <p:spPr>
            <a:xfrm>
              <a:off x="890483" y="1989511"/>
              <a:ext cx="286704" cy="304350"/>
            </a:xfrm>
            <a:custGeom>
              <a:rect b="b" l="l" r="r" t="t"/>
              <a:pathLst>
                <a:path extrusionOk="0" h="9607" w="9050">
                  <a:moveTo>
                    <a:pt x="3798" y="3677"/>
                  </a:moveTo>
                  <a:cubicBezTo>
                    <a:pt x="3831" y="3677"/>
                    <a:pt x="3864" y="3689"/>
                    <a:pt x="3882" y="3713"/>
                  </a:cubicBezTo>
                  <a:cubicBezTo>
                    <a:pt x="3917" y="3736"/>
                    <a:pt x="3929" y="3772"/>
                    <a:pt x="3929" y="3796"/>
                  </a:cubicBezTo>
                  <a:cubicBezTo>
                    <a:pt x="3929" y="3832"/>
                    <a:pt x="3917" y="3879"/>
                    <a:pt x="3882" y="3891"/>
                  </a:cubicBezTo>
                  <a:cubicBezTo>
                    <a:pt x="3864" y="3915"/>
                    <a:pt x="3831" y="3927"/>
                    <a:pt x="3798" y="3927"/>
                  </a:cubicBezTo>
                  <a:cubicBezTo>
                    <a:pt x="3766" y="3927"/>
                    <a:pt x="3733" y="3915"/>
                    <a:pt x="3715" y="3891"/>
                  </a:cubicBezTo>
                  <a:cubicBezTo>
                    <a:pt x="3656" y="3844"/>
                    <a:pt x="3656" y="3760"/>
                    <a:pt x="3715" y="3713"/>
                  </a:cubicBezTo>
                  <a:cubicBezTo>
                    <a:pt x="3733" y="3689"/>
                    <a:pt x="3766" y="3677"/>
                    <a:pt x="3798" y="3677"/>
                  </a:cubicBezTo>
                  <a:close/>
                  <a:moveTo>
                    <a:pt x="5239" y="3665"/>
                  </a:moveTo>
                  <a:cubicBezTo>
                    <a:pt x="5275" y="3665"/>
                    <a:pt x="5299" y="3677"/>
                    <a:pt x="5334" y="3713"/>
                  </a:cubicBezTo>
                  <a:cubicBezTo>
                    <a:pt x="5382" y="3760"/>
                    <a:pt x="5382" y="3844"/>
                    <a:pt x="5334" y="3891"/>
                  </a:cubicBezTo>
                  <a:cubicBezTo>
                    <a:pt x="5310" y="3915"/>
                    <a:pt x="5278" y="3927"/>
                    <a:pt x="5245" y="3927"/>
                  </a:cubicBezTo>
                  <a:cubicBezTo>
                    <a:pt x="5212" y="3927"/>
                    <a:pt x="5180" y="3915"/>
                    <a:pt x="5156" y="3891"/>
                  </a:cubicBezTo>
                  <a:cubicBezTo>
                    <a:pt x="5120" y="3855"/>
                    <a:pt x="5108" y="3832"/>
                    <a:pt x="5108" y="3796"/>
                  </a:cubicBezTo>
                  <a:cubicBezTo>
                    <a:pt x="5108" y="3772"/>
                    <a:pt x="5120" y="3725"/>
                    <a:pt x="5156" y="3713"/>
                  </a:cubicBezTo>
                  <a:cubicBezTo>
                    <a:pt x="5180" y="3677"/>
                    <a:pt x="5215" y="3665"/>
                    <a:pt x="5239" y="3665"/>
                  </a:cubicBezTo>
                  <a:close/>
                  <a:moveTo>
                    <a:pt x="8323" y="4665"/>
                  </a:moveTo>
                  <a:lnTo>
                    <a:pt x="8323" y="4844"/>
                  </a:lnTo>
                  <a:lnTo>
                    <a:pt x="8358" y="4844"/>
                  </a:lnTo>
                  <a:cubicBezTo>
                    <a:pt x="8335" y="5034"/>
                    <a:pt x="8013" y="5332"/>
                    <a:pt x="7108" y="5570"/>
                  </a:cubicBezTo>
                  <a:cubicBezTo>
                    <a:pt x="6394" y="5749"/>
                    <a:pt x="5465" y="5856"/>
                    <a:pt x="4513" y="5856"/>
                  </a:cubicBezTo>
                  <a:cubicBezTo>
                    <a:pt x="3560" y="5856"/>
                    <a:pt x="2643" y="5749"/>
                    <a:pt x="1929" y="5570"/>
                  </a:cubicBezTo>
                  <a:cubicBezTo>
                    <a:pt x="1000" y="5332"/>
                    <a:pt x="679" y="5034"/>
                    <a:pt x="679" y="4844"/>
                  </a:cubicBezTo>
                  <a:lnTo>
                    <a:pt x="679" y="4665"/>
                  </a:lnTo>
                  <a:cubicBezTo>
                    <a:pt x="893" y="4832"/>
                    <a:pt x="1203" y="4975"/>
                    <a:pt x="1631" y="5094"/>
                  </a:cubicBezTo>
                  <a:cubicBezTo>
                    <a:pt x="2393" y="5320"/>
                    <a:pt x="3417" y="5451"/>
                    <a:pt x="4501" y="5451"/>
                  </a:cubicBezTo>
                  <a:cubicBezTo>
                    <a:pt x="5584" y="5451"/>
                    <a:pt x="6608" y="5332"/>
                    <a:pt x="7370" y="5094"/>
                  </a:cubicBezTo>
                  <a:cubicBezTo>
                    <a:pt x="7787" y="4975"/>
                    <a:pt x="8097" y="4832"/>
                    <a:pt x="8323" y="4665"/>
                  </a:cubicBezTo>
                  <a:close/>
                  <a:moveTo>
                    <a:pt x="8358" y="5403"/>
                  </a:moveTo>
                  <a:lnTo>
                    <a:pt x="8358" y="8249"/>
                  </a:lnTo>
                  <a:cubicBezTo>
                    <a:pt x="8358" y="8439"/>
                    <a:pt x="8025" y="8713"/>
                    <a:pt x="7311" y="8916"/>
                  </a:cubicBezTo>
                  <a:lnTo>
                    <a:pt x="7311" y="5868"/>
                  </a:lnTo>
                  <a:cubicBezTo>
                    <a:pt x="7680" y="5760"/>
                    <a:pt x="8073" y="5618"/>
                    <a:pt x="8358" y="5403"/>
                  </a:cubicBezTo>
                  <a:close/>
                  <a:moveTo>
                    <a:pt x="715" y="5379"/>
                  </a:moveTo>
                  <a:cubicBezTo>
                    <a:pt x="953" y="5558"/>
                    <a:pt x="1298" y="5701"/>
                    <a:pt x="1751" y="5820"/>
                  </a:cubicBezTo>
                  <a:lnTo>
                    <a:pt x="1751" y="6951"/>
                  </a:lnTo>
                  <a:cubicBezTo>
                    <a:pt x="1751" y="7046"/>
                    <a:pt x="1822" y="7118"/>
                    <a:pt x="1905" y="7118"/>
                  </a:cubicBezTo>
                  <a:cubicBezTo>
                    <a:pt x="2001" y="7118"/>
                    <a:pt x="2072" y="7046"/>
                    <a:pt x="2072" y="6951"/>
                  </a:cubicBezTo>
                  <a:lnTo>
                    <a:pt x="2072" y="5915"/>
                  </a:lnTo>
                  <a:cubicBezTo>
                    <a:pt x="2727" y="6058"/>
                    <a:pt x="3536" y="6153"/>
                    <a:pt x="4370" y="6153"/>
                  </a:cubicBezTo>
                  <a:lnTo>
                    <a:pt x="4346" y="9249"/>
                  </a:lnTo>
                  <a:cubicBezTo>
                    <a:pt x="4203" y="9249"/>
                    <a:pt x="4048" y="9249"/>
                    <a:pt x="3906" y="9225"/>
                  </a:cubicBezTo>
                  <a:cubicBezTo>
                    <a:pt x="3334" y="9201"/>
                    <a:pt x="2822" y="9142"/>
                    <a:pt x="2358" y="9059"/>
                  </a:cubicBezTo>
                  <a:cubicBezTo>
                    <a:pt x="2262" y="9035"/>
                    <a:pt x="2167" y="9011"/>
                    <a:pt x="2072" y="8999"/>
                  </a:cubicBezTo>
                  <a:lnTo>
                    <a:pt x="2072" y="7689"/>
                  </a:lnTo>
                  <a:cubicBezTo>
                    <a:pt x="2072" y="7594"/>
                    <a:pt x="2001" y="7523"/>
                    <a:pt x="1905" y="7511"/>
                  </a:cubicBezTo>
                  <a:cubicBezTo>
                    <a:pt x="1822" y="7511"/>
                    <a:pt x="1751" y="7582"/>
                    <a:pt x="1751" y="7665"/>
                  </a:cubicBezTo>
                  <a:lnTo>
                    <a:pt x="1751" y="8892"/>
                  </a:lnTo>
                  <a:cubicBezTo>
                    <a:pt x="1655" y="8856"/>
                    <a:pt x="1548" y="8832"/>
                    <a:pt x="1477" y="8797"/>
                  </a:cubicBezTo>
                  <a:cubicBezTo>
                    <a:pt x="1000" y="8618"/>
                    <a:pt x="715" y="8416"/>
                    <a:pt x="715" y="8225"/>
                  </a:cubicBezTo>
                  <a:lnTo>
                    <a:pt x="715" y="5379"/>
                  </a:lnTo>
                  <a:close/>
                  <a:moveTo>
                    <a:pt x="8870" y="1"/>
                  </a:moveTo>
                  <a:cubicBezTo>
                    <a:pt x="8826" y="1"/>
                    <a:pt x="8781" y="16"/>
                    <a:pt x="8751" y="45"/>
                  </a:cubicBezTo>
                  <a:lnTo>
                    <a:pt x="5977" y="2832"/>
                  </a:lnTo>
                  <a:cubicBezTo>
                    <a:pt x="5680" y="2808"/>
                    <a:pt x="5358" y="2772"/>
                    <a:pt x="5049" y="2760"/>
                  </a:cubicBezTo>
                  <a:cubicBezTo>
                    <a:pt x="4965" y="2760"/>
                    <a:pt x="4870" y="2832"/>
                    <a:pt x="4870" y="2927"/>
                  </a:cubicBezTo>
                  <a:cubicBezTo>
                    <a:pt x="4870" y="3010"/>
                    <a:pt x="4941" y="3105"/>
                    <a:pt x="5037" y="3105"/>
                  </a:cubicBezTo>
                  <a:cubicBezTo>
                    <a:pt x="5263" y="3117"/>
                    <a:pt x="5465" y="3117"/>
                    <a:pt x="5656" y="3141"/>
                  </a:cubicBezTo>
                  <a:lnTo>
                    <a:pt x="5441" y="3367"/>
                  </a:lnTo>
                  <a:cubicBezTo>
                    <a:pt x="5379" y="3342"/>
                    <a:pt x="5311" y="3329"/>
                    <a:pt x="5245" y="3329"/>
                  </a:cubicBezTo>
                  <a:cubicBezTo>
                    <a:pt x="5122" y="3329"/>
                    <a:pt x="5002" y="3374"/>
                    <a:pt x="4918" y="3474"/>
                  </a:cubicBezTo>
                  <a:cubicBezTo>
                    <a:pt x="4822" y="3558"/>
                    <a:pt x="4787" y="3677"/>
                    <a:pt x="4787" y="3796"/>
                  </a:cubicBezTo>
                  <a:cubicBezTo>
                    <a:pt x="4787" y="3915"/>
                    <a:pt x="4822" y="4034"/>
                    <a:pt x="4918" y="4129"/>
                  </a:cubicBezTo>
                  <a:cubicBezTo>
                    <a:pt x="5001" y="4213"/>
                    <a:pt x="5120" y="4260"/>
                    <a:pt x="5239" y="4260"/>
                  </a:cubicBezTo>
                  <a:cubicBezTo>
                    <a:pt x="5358" y="4260"/>
                    <a:pt x="5477" y="4213"/>
                    <a:pt x="5572" y="4129"/>
                  </a:cubicBezTo>
                  <a:cubicBezTo>
                    <a:pt x="5703" y="3998"/>
                    <a:pt x="5751" y="3784"/>
                    <a:pt x="5668" y="3605"/>
                  </a:cubicBezTo>
                  <a:lnTo>
                    <a:pt x="6096" y="3189"/>
                  </a:lnTo>
                  <a:cubicBezTo>
                    <a:pt x="7561" y="3379"/>
                    <a:pt x="8347" y="3796"/>
                    <a:pt x="8347" y="4094"/>
                  </a:cubicBezTo>
                  <a:cubicBezTo>
                    <a:pt x="8347" y="4510"/>
                    <a:pt x="6894" y="5106"/>
                    <a:pt x="4525" y="5106"/>
                  </a:cubicBezTo>
                  <a:cubicBezTo>
                    <a:pt x="2167" y="5106"/>
                    <a:pt x="703" y="4534"/>
                    <a:pt x="703" y="4094"/>
                  </a:cubicBezTo>
                  <a:cubicBezTo>
                    <a:pt x="703" y="3784"/>
                    <a:pt x="1489" y="3367"/>
                    <a:pt x="2965" y="3189"/>
                  </a:cubicBezTo>
                  <a:lnTo>
                    <a:pt x="3394" y="3617"/>
                  </a:lnTo>
                  <a:cubicBezTo>
                    <a:pt x="3322" y="3796"/>
                    <a:pt x="3358" y="4010"/>
                    <a:pt x="3501" y="4141"/>
                  </a:cubicBezTo>
                  <a:cubicBezTo>
                    <a:pt x="3584" y="4236"/>
                    <a:pt x="3715" y="4272"/>
                    <a:pt x="3822" y="4272"/>
                  </a:cubicBezTo>
                  <a:cubicBezTo>
                    <a:pt x="3953" y="4272"/>
                    <a:pt x="4060" y="4225"/>
                    <a:pt x="4156" y="4141"/>
                  </a:cubicBezTo>
                  <a:cubicBezTo>
                    <a:pt x="4239" y="4046"/>
                    <a:pt x="4287" y="3939"/>
                    <a:pt x="4287" y="3820"/>
                  </a:cubicBezTo>
                  <a:cubicBezTo>
                    <a:pt x="4287" y="3701"/>
                    <a:pt x="4239" y="3570"/>
                    <a:pt x="4156" y="3486"/>
                  </a:cubicBezTo>
                  <a:cubicBezTo>
                    <a:pt x="4066" y="3397"/>
                    <a:pt x="3937" y="3346"/>
                    <a:pt x="3807" y="3346"/>
                  </a:cubicBezTo>
                  <a:cubicBezTo>
                    <a:pt x="3748" y="3346"/>
                    <a:pt x="3688" y="3357"/>
                    <a:pt x="3632" y="3379"/>
                  </a:cubicBezTo>
                  <a:lnTo>
                    <a:pt x="3405" y="3165"/>
                  </a:lnTo>
                  <a:cubicBezTo>
                    <a:pt x="3703" y="3129"/>
                    <a:pt x="4048" y="3117"/>
                    <a:pt x="4394" y="3117"/>
                  </a:cubicBezTo>
                  <a:cubicBezTo>
                    <a:pt x="4477" y="3117"/>
                    <a:pt x="4560" y="3046"/>
                    <a:pt x="4560" y="2939"/>
                  </a:cubicBezTo>
                  <a:cubicBezTo>
                    <a:pt x="4560" y="2843"/>
                    <a:pt x="4477" y="2772"/>
                    <a:pt x="4382" y="2772"/>
                  </a:cubicBezTo>
                  <a:cubicBezTo>
                    <a:pt x="3941" y="2772"/>
                    <a:pt x="3501" y="2808"/>
                    <a:pt x="3084" y="2843"/>
                  </a:cubicBezTo>
                  <a:lnTo>
                    <a:pt x="298" y="69"/>
                  </a:lnTo>
                  <a:cubicBezTo>
                    <a:pt x="268" y="40"/>
                    <a:pt x="224" y="25"/>
                    <a:pt x="179" y="25"/>
                  </a:cubicBezTo>
                  <a:cubicBezTo>
                    <a:pt x="134" y="25"/>
                    <a:pt x="90" y="40"/>
                    <a:pt x="60" y="69"/>
                  </a:cubicBezTo>
                  <a:cubicBezTo>
                    <a:pt x="0" y="129"/>
                    <a:pt x="0" y="248"/>
                    <a:pt x="60" y="307"/>
                  </a:cubicBezTo>
                  <a:lnTo>
                    <a:pt x="2667" y="2903"/>
                  </a:lnTo>
                  <a:cubicBezTo>
                    <a:pt x="1370" y="3105"/>
                    <a:pt x="357" y="3522"/>
                    <a:pt x="357" y="4117"/>
                  </a:cubicBezTo>
                  <a:lnTo>
                    <a:pt x="357" y="4415"/>
                  </a:lnTo>
                  <a:lnTo>
                    <a:pt x="357" y="4856"/>
                  </a:lnTo>
                  <a:lnTo>
                    <a:pt x="357" y="8261"/>
                  </a:lnTo>
                  <a:cubicBezTo>
                    <a:pt x="357" y="8499"/>
                    <a:pt x="524" y="8856"/>
                    <a:pt x="1346" y="9154"/>
                  </a:cubicBezTo>
                  <a:cubicBezTo>
                    <a:pt x="1608" y="9261"/>
                    <a:pt x="1941" y="9332"/>
                    <a:pt x="2298" y="9416"/>
                  </a:cubicBezTo>
                  <a:cubicBezTo>
                    <a:pt x="2786" y="9499"/>
                    <a:pt x="3322" y="9570"/>
                    <a:pt x="3906" y="9594"/>
                  </a:cubicBezTo>
                  <a:cubicBezTo>
                    <a:pt x="4108" y="9606"/>
                    <a:pt x="4334" y="9606"/>
                    <a:pt x="4548" y="9606"/>
                  </a:cubicBezTo>
                  <a:cubicBezTo>
                    <a:pt x="4965" y="9606"/>
                    <a:pt x="5382" y="9594"/>
                    <a:pt x="5775" y="9547"/>
                  </a:cubicBezTo>
                  <a:cubicBezTo>
                    <a:pt x="5870" y="9535"/>
                    <a:pt x="5942" y="9451"/>
                    <a:pt x="5930" y="9368"/>
                  </a:cubicBezTo>
                  <a:cubicBezTo>
                    <a:pt x="5919" y="9280"/>
                    <a:pt x="5846" y="9212"/>
                    <a:pt x="5769" y="9212"/>
                  </a:cubicBezTo>
                  <a:cubicBezTo>
                    <a:pt x="5763" y="9212"/>
                    <a:pt x="5757" y="9212"/>
                    <a:pt x="5751" y="9213"/>
                  </a:cubicBezTo>
                  <a:cubicBezTo>
                    <a:pt x="5406" y="9249"/>
                    <a:pt x="5060" y="9261"/>
                    <a:pt x="4703" y="9273"/>
                  </a:cubicBezTo>
                  <a:lnTo>
                    <a:pt x="4703" y="6213"/>
                  </a:lnTo>
                  <a:cubicBezTo>
                    <a:pt x="5537" y="6201"/>
                    <a:pt x="6334" y="6118"/>
                    <a:pt x="7001" y="5975"/>
                  </a:cubicBezTo>
                  <a:lnTo>
                    <a:pt x="7001" y="9035"/>
                  </a:lnTo>
                  <a:cubicBezTo>
                    <a:pt x="6823" y="9082"/>
                    <a:pt x="6632" y="9118"/>
                    <a:pt x="6406" y="9154"/>
                  </a:cubicBezTo>
                  <a:cubicBezTo>
                    <a:pt x="6311" y="9178"/>
                    <a:pt x="6251" y="9261"/>
                    <a:pt x="6251" y="9356"/>
                  </a:cubicBezTo>
                  <a:cubicBezTo>
                    <a:pt x="6275" y="9440"/>
                    <a:pt x="6346" y="9499"/>
                    <a:pt x="6418" y="9499"/>
                  </a:cubicBezTo>
                  <a:lnTo>
                    <a:pt x="6453" y="9499"/>
                  </a:lnTo>
                  <a:cubicBezTo>
                    <a:pt x="6644" y="9475"/>
                    <a:pt x="6906" y="9428"/>
                    <a:pt x="7180" y="9356"/>
                  </a:cubicBezTo>
                  <a:cubicBezTo>
                    <a:pt x="7192" y="9356"/>
                    <a:pt x="7192" y="9356"/>
                    <a:pt x="7204" y="9332"/>
                  </a:cubicBezTo>
                  <a:cubicBezTo>
                    <a:pt x="7906" y="9154"/>
                    <a:pt x="8692" y="8832"/>
                    <a:pt x="8692" y="8297"/>
                  </a:cubicBezTo>
                  <a:lnTo>
                    <a:pt x="8692" y="4903"/>
                  </a:lnTo>
                  <a:lnTo>
                    <a:pt x="8692" y="4891"/>
                  </a:lnTo>
                  <a:lnTo>
                    <a:pt x="8692" y="4141"/>
                  </a:lnTo>
                  <a:cubicBezTo>
                    <a:pt x="8692" y="3772"/>
                    <a:pt x="8311" y="3439"/>
                    <a:pt x="7585" y="3201"/>
                  </a:cubicBezTo>
                  <a:cubicBezTo>
                    <a:pt x="7239" y="3082"/>
                    <a:pt x="6834" y="2998"/>
                    <a:pt x="6406" y="2939"/>
                  </a:cubicBezTo>
                  <a:lnTo>
                    <a:pt x="9013" y="331"/>
                  </a:lnTo>
                  <a:cubicBezTo>
                    <a:pt x="9049" y="224"/>
                    <a:pt x="9049" y="105"/>
                    <a:pt x="8990" y="45"/>
                  </a:cubicBezTo>
                  <a:cubicBezTo>
                    <a:pt x="8960" y="16"/>
                    <a:pt x="8915" y="1"/>
                    <a:pt x="8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3"/>
            <p:cNvSpPr/>
            <p:nvPr/>
          </p:nvSpPr>
          <p:spPr>
            <a:xfrm>
              <a:off x="882943" y="2031107"/>
              <a:ext cx="42641" cy="56802"/>
            </a:xfrm>
            <a:custGeom>
              <a:rect b="b" l="l" r="r" t="t"/>
              <a:pathLst>
                <a:path extrusionOk="0" h="1793" w="1346">
                  <a:moveTo>
                    <a:pt x="195" y="0"/>
                  </a:moveTo>
                  <a:cubicBezTo>
                    <a:pt x="163" y="0"/>
                    <a:pt x="132" y="9"/>
                    <a:pt x="107" y="30"/>
                  </a:cubicBezTo>
                  <a:cubicBezTo>
                    <a:pt x="36" y="78"/>
                    <a:pt x="0" y="197"/>
                    <a:pt x="60" y="268"/>
                  </a:cubicBezTo>
                  <a:lnTo>
                    <a:pt x="1000" y="1709"/>
                  </a:lnTo>
                  <a:cubicBezTo>
                    <a:pt x="1036" y="1757"/>
                    <a:pt x="1096" y="1792"/>
                    <a:pt x="1155" y="1792"/>
                  </a:cubicBezTo>
                  <a:cubicBezTo>
                    <a:pt x="1179" y="1792"/>
                    <a:pt x="1215" y="1769"/>
                    <a:pt x="1238" y="1757"/>
                  </a:cubicBezTo>
                  <a:cubicBezTo>
                    <a:pt x="1310" y="1697"/>
                    <a:pt x="1346" y="1590"/>
                    <a:pt x="1286" y="1519"/>
                  </a:cubicBezTo>
                  <a:lnTo>
                    <a:pt x="345" y="78"/>
                  </a:lnTo>
                  <a:cubicBezTo>
                    <a:pt x="315" y="32"/>
                    <a:pt x="254" y="0"/>
                    <a:pt x="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3"/>
            <p:cNvSpPr/>
            <p:nvPr/>
          </p:nvSpPr>
          <p:spPr>
            <a:xfrm>
              <a:off x="848983" y="2072354"/>
              <a:ext cx="59622" cy="30635"/>
            </a:xfrm>
            <a:custGeom>
              <a:rect b="b" l="l" r="r" t="t"/>
              <a:pathLst>
                <a:path extrusionOk="0" h="967" w="1882">
                  <a:moveTo>
                    <a:pt x="187" y="0"/>
                  </a:moveTo>
                  <a:cubicBezTo>
                    <a:pt x="117" y="0"/>
                    <a:pt x="54" y="36"/>
                    <a:pt x="36" y="97"/>
                  </a:cubicBezTo>
                  <a:cubicBezTo>
                    <a:pt x="1" y="193"/>
                    <a:pt x="36" y="288"/>
                    <a:pt x="120" y="324"/>
                  </a:cubicBezTo>
                  <a:lnTo>
                    <a:pt x="1608" y="943"/>
                  </a:lnTo>
                  <a:cubicBezTo>
                    <a:pt x="1620" y="967"/>
                    <a:pt x="1656" y="967"/>
                    <a:pt x="1667" y="967"/>
                  </a:cubicBezTo>
                  <a:cubicBezTo>
                    <a:pt x="1727" y="967"/>
                    <a:pt x="1810" y="919"/>
                    <a:pt x="1834" y="859"/>
                  </a:cubicBezTo>
                  <a:cubicBezTo>
                    <a:pt x="1882" y="764"/>
                    <a:pt x="1834" y="669"/>
                    <a:pt x="1751" y="633"/>
                  </a:cubicBezTo>
                  <a:lnTo>
                    <a:pt x="263" y="14"/>
                  </a:lnTo>
                  <a:cubicBezTo>
                    <a:pt x="238" y="5"/>
                    <a:pt x="212" y="0"/>
                    <a:pt x="1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3"/>
            <p:cNvSpPr/>
            <p:nvPr/>
          </p:nvSpPr>
          <p:spPr>
            <a:xfrm>
              <a:off x="1142054" y="2031265"/>
              <a:ext cx="41913" cy="56644"/>
            </a:xfrm>
            <a:custGeom>
              <a:rect b="b" l="l" r="r" t="t"/>
              <a:pathLst>
                <a:path extrusionOk="0" h="1788" w="1323">
                  <a:moveTo>
                    <a:pt x="1130" y="0"/>
                  </a:moveTo>
                  <a:cubicBezTo>
                    <a:pt x="1074" y="0"/>
                    <a:pt x="1016" y="27"/>
                    <a:pt x="977" y="73"/>
                  </a:cubicBezTo>
                  <a:lnTo>
                    <a:pt x="36" y="1514"/>
                  </a:lnTo>
                  <a:cubicBezTo>
                    <a:pt x="1" y="1585"/>
                    <a:pt x="13" y="1692"/>
                    <a:pt x="84" y="1752"/>
                  </a:cubicBezTo>
                  <a:cubicBezTo>
                    <a:pt x="120" y="1764"/>
                    <a:pt x="144" y="1787"/>
                    <a:pt x="179" y="1787"/>
                  </a:cubicBezTo>
                  <a:cubicBezTo>
                    <a:pt x="239" y="1787"/>
                    <a:pt x="275" y="1752"/>
                    <a:pt x="322" y="1704"/>
                  </a:cubicBezTo>
                  <a:lnTo>
                    <a:pt x="1263" y="263"/>
                  </a:lnTo>
                  <a:cubicBezTo>
                    <a:pt x="1322" y="180"/>
                    <a:pt x="1287" y="73"/>
                    <a:pt x="1215" y="25"/>
                  </a:cubicBezTo>
                  <a:cubicBezTo>
                    <a:pt x="1190" y="8"/>
                    <a:pt x="1160" y="0"/>
                    <a:pt x="11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3"/>
            <p:cNvSpPr/>
            <p:nvPr/>
          </p:nvSpPr>
          <p:spPr>
            <a:xfrm>
              <a:off x="1158274" y="2072196"/>
              <a:ext cx="60002" cy="30413"/>
            </a:xfrm>
            <a:custGeom>
              <a:rect b="b" l="l" r="r" t="t"/>
              <a:pathLst>
                <a:path extrusionOk="0" h="960" w="1894">
                  <a:moveTo>
                    <a:pt x="1703" y="0"/>
                  </a:moveTo>
                  <a:cubicBezTo>
                    <a:pt x="1679" y="0"/>
                    <a:pt x="1655" y="6"/>
                    <a:pt x="1632" y="19"/>
                  </a:cubicBezTo>
                  <a:lnTo>
                    <a:pt x="144" y="638"/>
                  </a:lnTo>
                  <a:cubicBezTo>
                    <a:pt x="48" y="662"/>
                    <a:pt x="1" y="769"/>
                    <a:pt x="48" y="864"/>
                  </a:cubicBezTo>
                  <a:cubicBezTo>
                    <a:pt x="84" y="924"/>
                    <a:pt x="144" y="960"/>
                    <a:pt x="215" y="960"/>
                  </a:cubicBezTo>
                  <a:cubicBezTo>
                    <a:pt x="227" y="960"/>
                    <a:pt x="263" y="960"/>
                    <a:pt x="275" y="948"/>
                  </a:cubicBezTo>
                  <a:lnTo>
                    <a:pt x="1763" y="329"/>
                  </a:lnTo>
                  <a:cubicBezTo>
                    <a:pt x="1846" y="293"/>
                    <a:pt x="1894" y="198"/>
                    <a:pt x="1846" y="102"/>
                  </a:cubicBezTo>
                  <a:cubicBezTo>
                    <a:pt x="1829" y="42"/>
                    <a:pt x="1768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7" name="Google Shape;817;p13"/>
          <p:cNvGrpSpPr/>
          <p:nvPr/>
        </p:nvGrpSpPr>
        <p:grpSpPr>
          <a:xfrm>
            <a:off x="3074027" y="1983777"/>
            <a:ext cx="380604" cy="313854"/>
            <a:chOff x="3074027" y="1983777"/>
            <a:chExt cx="380604" cy="313854"/>
          </a:xfrm>
        </p:grpSpPr>
        <p:sp>
          <p:nvSpPr>
            <p:cNvPr id="818" name="Google Shape;818;p13"/>
            <p:cNvSpPr/>
            <p:nvPr/>
          </p:nvSpPr>
          <p:spPr>
            <a:xfrm>
              <a:off x="3130608" y="1984886"/>
              <a:ext cx="324023" cy="312745"/>
            </a:xfrm>
            <a:custGeom>
              <a:rect b="b" l="l" r="r" t="t"/>
              <a:pathLst>
                <a:path extrusionOk="0" h="9872" w="10228">
                  <a:moveTo>
                    <a:pt x="3918" y="5704"/>
                  </a:moveTo>
                  <a:cubicBezTo>
                    <a:pt x="3941" y="5752"/>
                    <a:pt x="3989" y="5811"/>
                    <a:pt x="4049" y="5847"/>
                  </a:cubicBezTo>
                  <a:cubicBezTo>
                    <a:pt x="4096" y="5895"/>
                    <a:pt x="4156" y="5942"/>
                    <a:pt x="4203" y="5990"/>
                  </a:cubicBezTo>
                  <a:lnTo>
                    <a:pt x="3430" y="6764"/>
                  </a:lnTo>
                  <a:lnTo>
                    <a:pt x="3144" y="6478"/>
                  </a:lnTo>
                  <a:lnTo>
                    <a:pt x="3918" y="5704"/>
                  </a:lnTo>
                  <a:close/>
                  <a:moveTo>
                    <a:pt x="6466" y="1"/>
                  </a:moveTo>
                  <a:cubicBezTo>
                    <a:pt x="5537" y="1"/>
                    <a:pt x="4692" y="358"/>
                    <a:pt x="4037" y="1001"/>
                  </a:cubicBezTo>
                  <a:cubicBezTo>
                    <a:pt x="3394" y="1644"/>
                    <a:pt x="3037" y="2501"/>
                    <a:pt x="3037" y="3430"/>
                  </a:cubicBezTo>
                  <a:cubicBezTo>
                    <a:pt x="3037" y="4156"/>
                    <a:pt x="3263" y="4859"/>
                    <a:pt x="3691" y="5430"/>
                  </a:cubicBezTo>
                  <a:lnTo>
                    <a:pt x="2894" y="6240"/>
                  </a:lnTo>
                  <a:lnTo>
                    <a:pt x="2846" y="6192"/>
                  </a:lnTo>
                  <a:cubicBezTo>
                    <a:pt x="2816" y="6162"/>
                    <a:pt x="2772" y="6148"/>
                    <a:pt x="2727" y="6148"/>
                  </a:cubicBezTo>
                  <a:cubicBezTo>
                    <a:pt x="2682" y="6148"/>
                    <a:pt x="2638" y="6162"/>
                    <a:pt x="2608" y="6192"/>
                  </a:cubicBezTo>
                  <a:lnTo>
                    <a:pt x="1501" y="7288"/>
                  </a:lnTo>
                  <a:cubicBezTo>
                    <a:pt x="1441" y="7347"/>
                    <a:pt x="1441" y="7466"/>
                    <a:pt x="1501" y="7538"/>
                  </a:cubicBezTo>
                  <a:cubicBezTo>
                    <a:pt x="1530" y="7561"/>
                    <a:pt x="1575" y="7573"/>
                    <a:pt x="1620" y="7573"/>
                  </a:cubicBezTo>
                  <a:cubicBezTo>
                    <a:pt x="1664" y="7573"/>
                    <a:pt x="1709" y="7561"/>
                    <a:pt x="1739" y="7538"/>
                  </a:cubicBezTo>
                  <a:lnTo>
                    <a:pt x="2727" y="6549"/>
                  </a:lnTo>
                  <a:lnTo>
                    <a:pt x="2775" y="6597"/>
                  </a:lnTo>
                  <a:lnTo>
                    <a:pt x="3287" y="7121"/>
                  </a:lnTo>
                  <a:lnTo>
                    <a:pt x="3334" y="7157"/>
                  </a:lnTo>
                  <a:lnTo>
                    <a:pt x="1048" y="9455"/>
                  </a:lnTo>
                  <a:lnTo>
                    <a:pt x="417" y="8824"/>
                  </a:lnTo>
                  <a:lnTo>
                    <a:pt x="1251" y="7990"/>
                  </a:lnTo>
                  <a:cubicBezTo>
                    <a:pt x="1310" y="7931"/>
                    <a:pt x="1310" y="7811"/>
                    <a:pt x="1251" y="7752"/>
                  </a:cubicBezTo>
                  <a:cubicBezTo>
                    <a:pt x="1221" y="7722"/>
                    <a:pt x="1176" y="7707"/>
                    <a:pt x="1132" y="7707"/>
                  </a:cubicBezTo>
                  <a:cubicBezTo>
                    <a:pt x="1087" y="7707"/>
                    <a:pt x="1042" y="7722"/>
                    <a:pt x="1013" y="7752"/>
                  </a:cubicBezTo>
                  <a:lnTo>
                    <a:pt x="48" y="8716"/>
                  </a:lnTo>
                  <a:cubicBezTo>
                    <a:pt x="12" y="8752"/>
                    <a:pt x="1" y="8800"/>
                    <a:pt x="1" y="8835"/>
                  </a:cubicBezTo>
                  <a:cubicBezTo>
                    <a:pt x="1" y="8883"/>
                    <a:pt x="12" y="8931"/>
                    <a:pt x="48" y="8954"/>
                  </a:cubicBezTo>
                  <a:lnTo>
                    <a:pt x="905" y="9824"/>
                  </a:lnTo>
                  <a:cubicBezTo>
                    <a:pt x="941" y="9847"/>
                    <a:pt x="989" y="9871"/>
                    <a:pt x="1024" y="9871"/>
                  </a:cubicBezTo>
                  <a:cubicBezTo>
                    <a:pt x="1072" y="9871"/>
                    <a:pt x="1120" y="9847"/>
                    <a:pt x="1144" y="9824"/>
                  </a:cubicBezTo>
                  <a:lnTo>
                    <a:pt x="3691" y="7276"/>
                  </a:lnTo>
                  <a:cubicBezTo>
                    <a:pt x="3727" y="7252"/>
                    <a:pt x="3739" y="7204"/>
                    <a:pt x="3739" y="7157"/>
                  </a:cubicBezTo>
                  <a:cubicBezTo>
                    <a:pt x="3739" y="7109"/>
                    <a:pt x="3715" y="7073"/>
                    <a:pt x="3691" y="7038"/>
                  </a:cubicBezTo>
                  <a:lnTo>
                    <a:pt x="3644" y="6990"/>
                  </a:lnTo>
                  <a:lnTo>
                    <a:pt x="4453" y="6192"/>
                  </a:lnTo>
                  <a:cubicBezTo>
                    <a:pt x="4942" y="6549"/>
                    <a:pt x="5537" y="6776"/>
                    <a:pt x="6144" y="6835"/>
                  </a:cubicBezTo>
                  <a:lnTo>
                    <a:pt x="6168" y="6835"/>
                  </a:lnTo>
                  <a:cubicBezTo>
                    <a:pt x="6251" y="6835"/>
                    <a:pt x="6323" y="6776"/>
                    <a:pt x="6323" y="6680"/>
                  </a:cubicBezTo>
                  <a:cubicBezTo>
                    <a:pt x="6347" y="6597"/>
                    <a:pt x="6263" y="6502"/>
                    <a:pt x="6180" y="6502"/>
                  </a:cubicBezTo>
                  <a:cubicBezTo>
                    <a:pt x="5465" y="6442"/>
                    <a:pt x="4799" y="6121"/>
                    <a:pt x="4287" y="5609"/>
                  </a:cubicBezTo>
                  <a:cubicBezTo>
                    <a:pt x="4192" y="5525"/>
                    <a:pt x="4120" y="5430"/>
                    <a:pt x="4049" y="5347"/>
                  </a:cubicBezTo>
                  <a:cubicBezTo>
                    <a:pt x="3620" y="4787"/>
                    <a:pt x="3382" y="4132"/>
                    <a:pt x="3382" y="3418"/>
                  </a:cubicBezTo>
                  <a:cubicBezTo>
                    <a:pt x="3382" y="2608"/>
                    <a:pt x="3703" y="1835"/>
                    <a:pt x="4287" y="1239"/>
                  </a:cubicBezTo>
                  <a:cubicBezTo>
                    <a:pt x="4870" y="656"/>
                    <a:pt x="5644" y="322"/>
                    <a:pt x="6478" y="322"/>
                  </a:cubicBezTo>
                  <a:cubicBezTo>
                    <a:pt x="7299" y="322"/>
                    <a:pt x="8073" y="656"/>
                    <a:pt x="8668" y="1239"/>
                  </a:cubicBezTo>
                  <a:cubicBezTo>
                    <a:pt x="9871" y="2442"/>
                    <a:pt x="9871" y="4394"/>
                    <a:pt x="8668" y="5597"/>
                  </a:cubicBezTo>
                  <a:cubicBezTo>
                    <a:pt x="8156" y="6097"/>
                    <a:pt x="7537" y="6395"/>
                    <a:pt x="6835" y="6478"/>
                  </a:cubicBezTo>
                  <a:cubicBezTo>
                    <a:pt x="6739" y="6490"/>
                    <a:pt x="6668" y="6561"/>
                    <a:pt x="6680" y="6668"/>
                  </a:cubicBezTo>
                  <a:cubicBezTo>
                    <a:pt x="6702" y="6757"/>
                    <a:pt x="6765" y="6825"/>
                    <a:pt x="6859" y="6825"/>
                  </a:cubicBezTo>
                  <a:cubicBezTo>
                    <a:pt x="6867" y="6825"/>
                    <a:pt x="6874" y="6824"/>
                    <a:pt x="6882" y="6823"/>
                  </a:cubicBezTo>
                  <a:cubicBezTo>
                    <a:pt x="7656" y="6728"/>
                    <a:pt x="8371" y="6383"/>
                    <a:pt x="8918" y="5835"/>
                  </a:cubicBezTo>
                  <a:cubicBezTo>
                    <a:pt x="10228" y="4513"/>
                    <a:pt x="10228" y="2335"/>
                    <a:pt x="8883" y="1001"/>
                  </a:cubicBezTo>
                  <a:cubicBezTo>
                    <a:pt x="8252" y="358"/>
                    <a:pt x="7382" y="1"/>
                    <a:pt x="64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3"/>
            <p:cNvSpPr/>
            <p:nvPr/>
          </p:nvSpPr>
          <p:spPr>
            <a:xfrm>
              <a:off x="3243008" y="2008678"/>
              <a:ext cx="185613" cy="169741"/>
            </a:xfrm>
            <a:custGeom>
              <a:rect b="b" l="l" r="r" t="t"/>
              <a:pathLst>
                <a:path extrusionOk="0" h="5358" w="5859">
                  <a:moveTo>
                    <a:pt x="2918" y="333"/>
                  </a:moveTo>
                  <a:cubicBezTo>
                    <a:pt x="3513" y="333"/>
                    <a:pt x="4108" y="560"/>
                    <a:pt x="4561" y="1024"/>
                  </a:cubicBezTo>
                  <a:cubicBezTo>
                    <a:pt x="5489" y="1929"/>
                    <a:pt x="5489" y="3417"/>
                    <a:pt x="4561" y="4322"/>
                  </a:cubicBezTo>
                  <a:cubicBezTo>
                    <a:pt x="4108" y="4780"/>
                    <a:pt x="3510" y="5010"/>
                    <a:pt x="2912" y="5010"/>
                  </a:cubicBezTo>
                  <a:cubicBezTo>
                    <a:pt x="2313" y="5010"/>
                    <a:pt x="1715" y="4780"/>
                    <a:pt x="1263" y="4322"/>
                  </a:cubicBezTo>
                  <a:cubicBezTo>
                    <a:pt x="346" y="3417"/>
                    <a:pt x="346" y="1929"/>
                    <a:pt x="1263" y="1024"/>
                  </a:cubicBezTo>
                  <a:cubicBezTo>
                    <a:pt x="1727" y="560"/>
                    <a:pt x="2322" y="333"/>
                    <a:pt x="2918" y="333"/>
                  </a:cubicBezTo>
                  <a:close/>
                  <a:moveTo>
                    <a:pt x="2930" y="0"/>
                  </a:moveTo>
                  <a:cubicBezTo>
                    <a:pt x="2245" y="0"/>
                    <a:pt x="1560" y="262"/>
                    <a:pt x="1036" y="786"/>
                  </a:cubicBezTo>
                  <a:cubicBezTo>
                    <a:pt x="1" y="1822"/>
                    <a:pt x="1" y="3524"/>
                    <a:pt x="1036" y="4560"/>
                  </a:cubicBezTo>
                  <a:cubicBezTo>
                    <a:pt x="1560" y="5084"/>
                    <a:pt x="2239" y="5358"/>
                    <a:pt x="2930" y="5358"/>
                  </a:cubicBezTo>
                  <a:cubicBezTo>
                    <a:pt x="3608" y="5358"/>
                    <a:pt x="4299" y="5084"/>
                    <a:pt x="4823" y="4560"/>
                  </a:cubicBezTo>
                  <a:cubicBezTo>
                    <a:pt x="5858" y="3524"/>
                    <a:pt x="5858" y="1822"/>
                    <a:pt x="4823" y="786"/>
                  </a:cubicBezTo>
                  <a:cubicBezTo>
                    <a:pt x="4299" y="262"/>
                    <a:pt x="3614" y="0"/>
                    <a:pt x="2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3"/>
            <p:cNvSpPr/>
            <p:nvPr/>
          </p:nvSpPr>
          <p:spPr>
            <a:xfrm>
              <a:off x="3074027" y="1983777"/>
              <a:ext cx="155802" cy="163342"/>
            </a:xfrm>
            <a:custGeom>
              <a:rect b="b" l="l" r="r" t="t"/>
              <a:pathLst>
                <a:path extrusionOk="0" h="5156" w="4918">
                  <a:moveTo>
                    <a:pt x="2370" y="0"/>
                  </a:moveTo>
                  <a:cubicBezTo>
                    <a:pt x="1917" y="24"/>
                    <a:pt x="1489" y="155"/>
                    <a:pt x="1120" y="405"/>
                  </a:cubicBezTo>
                  <a:cubicBezTo>
                    <a:pt x="596" y="750"/>
                    <a:pt x="239" y="1286"/>
                    <a:pt x="120" y="1893"/>
                  </a:cubicBezTo>
                  <a:cubicBezTo>
                    <a:pt x="1" y="2501"/>
                    <a:pt x="120" y="3132"/>
                    <a:pt x="477" y="3655"/>
                  </a:cubicBezTo>
                  <a:cubicBezTo>
                    <a:pt x="913" y="4319"/>
                    <a:pt x="1643" y="4696"/>
                    <a:pt x="2409" y="4696"/>
                  </a:cubicBezTo>
                  <a:cubicBezTo>
                    <a:pt x="2605" y="4696"/>
                    <a:pt x="2804" y="4671"/>
                    <a:pt x="3001" y="4620"/>
                  </a:cubicBezTo>
                  <a:lnTo>
                    <a:pt x="4108" y="5144"/>
                  </a:lnTo>
                  <a:cubicBezTo>
                    <a:pt x="4132" y="5156"/>
                    <a:pt x="4156" y="5156"/>
                    <a:pt x="4180" y="5156"/>
                  </a:cubicBezTo>
                  <a:cubicBezTo>
                    <a:pt x="4215" y="5156"/>
                    <a:pt x="4239" y="5144"/>
                    <a:pt x="4275" y="5120"/>
                  </a:cubicBezTo>
                  <a:cubicBezTo>
                    <a:pt x="4311" y="5096"/>
                    <a:pt x="4346" y="5037"/>
                    <a:pt x="4346" y="4977"/>
                  </a:cubicBezTo>
                  <a:lnTo>
                    <a:pt x="4287" y="3751"/>
                  </a:lnTo>
                  <a:cubicBezTo>
                    <a:pt x="4882" y="2989"/>
                    <a:pt x="4918" y="1893"/>
                    <a:pt x="4358" y="1084"/>
                  </a:cubicBezTo>
                  <a:cubicBezTo>
                    <a:pt x="4061" y="631"/>
                    <a:pt x="3608" y="286"/>
                    <a:pt x="3084" y="143"/>
                  </a:cubicBezTo>
                  <a:cubicBezTo>
                    <a:pt x="3065" y="136"/>
                    <a:pt x="3047" y="133"/>
                    <a:pt x="3029" y="133"/>
                  </a:cubicBezTo>
                  <a:cubicBezTo>
                    <a:pt x="2958" y="133"/>
                    <a:pt x="2899" y="186"/>
                    <a:pt x="2870" y="262"/>
                  </a:cubicBezTo>
                  <a:cubicBezTo>
                    <a:pt x="2846" y="346"/>
                    <a:pt x="2906" y="441"/>
                    <a:pt x="2989" y="465"/>
                  </a:cubicBezTo>
                  <a:cubicBezTo>
                    <a:pt x="3441" y="607"/>
                    <a:pt x="3822" y="881"/>
                    <a:pt x="4096" y="1274"/>
                  </a:cubicBezTo>
                  <a:cubicBezTo>
                    <a:pt x="4584" y="2001"/>
                    <a:pt x="4537" y="2941"/>
                    <a:pt x="4001" y="3620"/>
                  </a:cubicBezTo>
                  <a:cubicBezTo>
                    <a:pt x="3977" y="3655"/>
                    <a:pt x="3965" y="3703"/>
                    <a:pt x="3977" y="3739"/>
                  </a:cubicBezTo>
                  <a:lnTo>
                    <a:pt x="4013" y="4739"/>
                  </a:lnTo>
                  <a:lnTo>
                    <a:pt x="3108" y="4310"/>
                  </a:lnTo>
                  <a:cubicBezTo>
                    <a:pt x="3084" y="4298"/>
                    <a:pt x="3037" y="4298"/>
                    <a:pt x="2989" y="4298"/>
                  </a:cubicBezTo>
                  <a:cubicBezTo>
                    <a:pt x="2810" y="4346"/>
                    <a:pt x="2620" y="4370"/>
                    <a:pt x="2441" y="4370"/>
                  </a:cubicBezTo>
                  <a:cubicBezTo>
                    <a:pt x="1787" y="4370"/>
                    <a:pt x="1155" y="4036"/>
                    <a:pt x="774" y="3477"/>
                  </a:cubicBezTo>
                  <a:cubicBezTo>
                    <a:pt x="477" y="3024"/>
                    <a:pt x="370" y="2489"/>
                    <a:pt x="477" y="1965"/>
                  </a:cubicBezTo>
                  <a:cubicBezTo>
                    <a:pt x="584" y="1453"/>
                    <a:pt x="882" y="988"/>
                    <a:pt x="1322" y="691"/>
                  </a:cubicBezTo>
                  <a:cubicBezTo>
                    <a:pt x="1632" y="477"/>
                    <a:pt x="2013" y="357"/>
                    <a:pt x="2382" y="346"/>
                  </a:cubicBezTo>
                  <a:cubicBezTo>
                    <a:pt x="2465" y="346"/>
                    <a:pt x="2549" y="274"/>
                    <a:pt x="2549" y="167"/>
                  </a:cubicBezTo>
                  <a:cubicBezTo>
                    <a:pt x="2549" y="84"/>
                    <a:pt x="2465" y="0"/>
                    <a:pt x="2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3"/>
            <p:cNvSpPr/>
            <p:nvPr/>
          </p:nvSpPr>
          <p:spPr>
            <a:xfrm>
              <a:off x="3135518" y="2038077"/>
              <a:ext cx="28322" cy="54363"/>
            </a:xfrm>
            <a:custGeom>
              <a:rect b="b" l="l" r="r" t="t"/>
              <a:pathLst>
                <a:path extrusionOk="0" h="1716" w="894">
                  <a:moveTo>
                    <a:pt x="179" y="1"/>
                  </a:moveTo>
                  <a:cubicBezTo>
                    <a:pt x="84" y="1"/>
                    <a:pt x="12" y="84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10" y="1715"/>
                    <a:pt x="893" y="1644"/>
                    <a:pt x="893" y="1549"/>
                  </a:cubicBezTo>
                  <a:cubicBezTo>
                    <a:pt x="893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7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3"/>
            <p:cNvSpPr/>
            <p:nvPr/>
          </p:nvSpPr>
          <p:spPr>
            <a:xfrm>
              <a:off x="3138908" y="2021096"/>
              <a:ext cx="16252" cy="16252"/>
            </a:xfrm>
            <a:custGeom>
              <a:rect b="b" l="l" r="r" t="t"/>
              <a:pathLst>
                <a:path extrusionOk="0" h="513" w="513">
                  <a:moveTo>
                    <a:pt x="262" y="1"/>
                  </a:moveTo>
                  <a:cubicBezTo>
                    <a:pt x="131" y="1"/>
                    <a:pt x="0" y="120"/>
                    <a:pt x="0" y="263"/>
                  </a:cubicBezTo>
                  <a:cubicBezTo>
                    <a:pt x="0" y="394"/>
                    <a:pt x="120" y="513"/>
                    <a:pt x="262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3" name="Google Shape;823;p13"/>
          <p:cNvGrpSpPr/>
          <p:nvPr/>
        </p:nvGrpSpPr>
        <p:grpSpPr>
          <a:xfrm>
            <a:off x="3522521" y="1975857"/>
            <a:ext cx="367013" cy="331278"/>
            <a:chOff x="3522521" y="1975857"/>
            <a:chExt cx="367013" cy="331278"/>
          </a:xfrm>
        </p:grpSpPr>
        <p:sp>
          <p:nvSpPr>
            <p:cNvPr id="824" name="Google Shape;824;p13"/>
            <p:cNvSpPr/>
            <p:nvPr/>
          </p:nvSpPr>
          <p:spPr>
            <a:xfrm>
              <a:off x="3665841" y="1975857"/>
              <a:ext cx="91302" cy="91682"/>
            </a:xfrm>
            <a:custGeom>
              <a:rect b="b" l="l" r="r" t="t"/>
              <a:pathLst>
                <a:path extrusionOk="0" h="2894" w="2882">
                  <a:moveTo>
                    <a:pt x="1429" y="703"/>
                  </a:moveTo>
                  <a:cubicBezTo>
                    <a:pt x="1846" y="703"/>
                    <a:pt x="2167" y="1036"/>
                    <a:pt x="2167" y="1453"/>
                  </a:cubicBezTo>
                  <a:cubicBezTo>
                    <a:pt x="2167" y="1870"/>
                    <a:pt x="1834" y="2191"/>
                    <a:pt x="1429" y="2191"/>
                  </a:cubicBezTo>
                  <a:cubicBezTo>
                    <a:pt x="1024" y="2191"/>
                    <a:pt x="679" y="1870"/>
                    <a:pt x="679" y="1453"/>
                  </a:cubicBezTo>
                  <a:cubicBezTo>
                    <a:pt x="679" y="1048"/>
                    <a:pt x="1013" y="703"/>
                    <a:pt x="1429" y="703"/>
                  </a:cubicBezTo>
                  <a:close/>
                  <a:moveTo>
                    <a:pt x="1441" y="0"/>
                  </a:moveTo>
                  <a:cubicBezTo>
                    <a:pt x="1358" y="0"/>
                    <a:pt x="1274" y="84"/>
                    <a:pt x="1274" y="167"/>
                  </a:cubicBezTo>
                  <a:lnTo>
                    <a:pt x="1274" y="393"/>
                  </a:lnTo>
                  <a:cubicBezTo>
                    <a:pt x="1096" y="417"/>
                    <a:pt x="953" y="476"/>
                    <a:pt x="822" y="584"/>
                  </a:cubicBezTo>
                  <a:lnTo>
                    <a:pt x="655" y="417"/>
                  </a:lnTo>
                  <a:cubicBezTo>
                    <a:pt x="626" y="387"/>
                    <a:pt x="581" y="372"/>
                    <a:pt x="536" y="372"/>
                  </a:cubicBezTo>
                  <a:cubicBezTo>
                    <a:pt x="492" y="372"/>
                    <a:pt x="447" y="387"/>
                    <a:pt x="417" y="417"/>
                  </a:cubicBezTo>
                  <a:cubicBezTo>
                    <a:pt x="358" y="476"/>
                    <a:pt x="358" y="596"/>
                    <a:pt x="417" y="655"/>
                  </a:cubicBezTo>
                  <a:lnTo>
                    <a:pt x="584" y="822"/>
                  </a:lnTo>
                  <a:cubicBezTo>
                    <a:pt x="477" y="953"/>
                    <a:pt x="417" y="1119"/>
                    <a:pt x="381" y="1286"/>
                  </a:cubicBezTo>
                  <a:lnTo>
                    <a:pt x="167" y="1286"/>
                  </a:lnTo>
                  <a:cubicBezTo>
                    <a:pt x="72" y="1286"/>
                    <a:pt x="0" y="1358"/>
                    <a:pt x="0" y="1453"/>
                  </a:cubicBezTo>
                  <a:cubicBezTo>
                    <a:pt x="0" y="1536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6"/>
                    <a:pt x="477" y="1941"/>
                    <a:pt x="584" y="2072"/>
                  </a:cubicBezTo>
                  <a:lnTo>
                    <a:pt x="417" y="2239"/>
                  </a:lnTo>
                  <a:cubicBezTo>
                    <a:pt x="358" y="2298"/>
                    <a:pt x="358" y="2417"/>
                    <a:pt x="417" y="2477"/>
                  </a:cubicBezTo>
                  <a:cubicBezTo>
                    <a:pt x="441" y="2501"/>
                    <a:pt x="489" y="2524"/>
                    <a:pt x="536" y="2524"/>
                  </a:cubicBezTo>
                  <a:cubicBezTo>
                    <a:pt x="572" y="2524"/>
                    <a:pt x="620" y="2501"/>
                    <a:pt x="655" y="2477"/>
                  </a:cubicBezTo>
                  <a:lnTo>
                    <a:pt x="810" y="2310"/>
                  </a:lnTo>
                  <a:cubicBezTo>
                    <a:pt x="953" y="2417"/>
                    <a:pt x="1108" y="2477"/>
                    <a:pt x="1274" y="2501"/>
                  </a:cubicBezTo>
                  <a:lnTo>
                    <a:pt x="1274" y="2727"/>
                  </a:lnTo>
                  <a:cubicBezTo>
                    <a:pt x="1274" y="2822"/>
                    <a:pt x="1346" y="2893"/>
                    <a:pt x="1441" y="2893"/>
                  </a:cubicBezTo>
                  <a:cubicBezTo>
                    <a:pt x="1536" y="2893"/>
                    <a:pt x="1608" y="2822"/>
                    <a:pt x="1608" y="2727"/>
                  </a:cubicBezTo>
                  <a:lnTo>
                    <a:pt x="1608" y="2501"/>
                  </a:lnTo>
                  <a:cubicBezTo>
                    <a:pt x="1786" y="2477"/>
                    <a:pt x="1929" y="2417"/>
                    <a:pt x="2072" y="2310"/>
                  </a:cubicBezTo>
                  <a:lnTo>
                    <a:pt x="2227" y="2477"/>
                  </a:lnTo>
                  <a:cubicBezTo>
                    <a:pt x="2263" y="2501"/>
                    <a:pt x="2310" y="2524"/>
                    <a:pt x="2346" y="2524"/>
                  </a:cubicBezTo>
                  <a:cubicBezTo>
                    <a:pt x="2394" y="2524"/>
                    <a:pt x="2441" y="2501"/>
                    <a:pt x="2465" y="2477"/>
                  </a:cubicBezTo>
                  <a:cubicBezTo>
                    <a:pt x="2525" y="2417"/>
                    <a:pt x="2525" y="2298"/>
                    <a:pt x="2465" y="2239"/>
                  </a:cubicBezTo>
                  <a:lnTo>
                    <a:pt x="2298" y="2072"/>
                  </a:lnTo>
                  <a:cubicBezTo>
                    <a:pt x="2406" y="1941"/>
                    <a:pt x="2465" y="1774"/>
                    <a:pt x="2501" y="1608"/>
                  </a:cubicBezTo>
                  <a:lnTo>
                    <a:pt x="2715" y="1608"/>
                  </a:lnTo>
                  <a:cubicBezTo>
                    <a:pt x="2810" y="1608"/>
                    <a:pt x="2882" y="1536"/>
                    <a:pt x="2882" y="1453"/>
                  </a:cubicBezTo>
                  <a:cubicBezTo>
                    <a:pt x="2882" y="1358"/>
                    <a:pt x="2810" y="1286"/>
                    <a:pt x="2727" y="1286"/>
                  </a:cubicBezTo>
                  <a:lnTo>
                    <a:pt x="2501" y="1286"/>
                  </a:lnTo>
                  <a:cubicBezTo>
                    <a:pt x="2465" y="1108"/>
                    <a:pt x="2406" y="953"/>
                    <a:pt x="2310" y="822"/>
                  </a:cubicBezTo>
                  <a:lnTo>
                    <a:pt x="2465" y="655"/>
                  </a:lnTo>
                  <a:cubicBezTo>
                    <a:pt x="2525" y="596"/>
                    <a:pt x="2525" y="476"/>
                    <a:pt x="2465" y="417"/>
                  </a:cubicBezTo>
                  <a:cubicBezTo>
                    <a:pt x="2435" y="387"/>
                    <a:pt x="2391" y="372"/>
                    <a:pt x="2346" y="372"/>
                  </a:cubicBezTo>
                  <a:cubicBezTo>
                    <a:pt x="2301" y="372"/>
                    <a:pt x="2257" y="387"/>
                    <a:pt x="2227" y="417"/>
                  </a:cubicBezTo>
                  <a:lnTo>
                    <a:pt x="2072" y="584"/>
                  </a:lnTo>
                  <a:cubicBezTo>
                    <a:pt x="1929" y="476"/>
                    <a:pt x="1775" y="417"/>
                    <a:pt x="1608" y="393"/>
                  </a:cubicBezTo>
                  <a:lnTo>
                    <a:pt x="1608" y="167"/>
                  </a:lnTo>
                  <a:cubicBezTo>
                    <a:pt x="1608" y="84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3"/>
            <p:cNvSpPr/>
            <p:nvPr/>
          </p:nvSpPr>
          <p:spPr>
            <a:xfrm>
              <a:off x="3693751" y="2004147"/>
              <a:ext cx="34721" cy="35101"/>
            </a:xfrm>
            <a:custGeom>
              <a:rect b="b" l="l" r="r" t="t"/>
              <a:pathLst>
                <a:path extrusionOk="0" h="1108" w="1096">
                  <a:moveTo>
                    <a:pt x="548" y="345"/>
                  </a:moveTo>
                  <a:cubicBezTo>
                    <a:pt x="667" y="345"/>
                    <a:pt x="751" y="441"/>
                    <a:pt x="751" y="560"/>
                  </a:cubicBezTo>
                  <a:cubicBezTo>
                    <a:pt x="751" y="679"/>
                    <a:pt x="667" y="762"/>
                    <a:pt x="548" y="762"/>
                  </a:cubicBezTo>
                  <a:cubicBezTo>
                    <a:pt x="429" y="762"/>
                    <a:pt x="334" y="679"/>
                    <a:pt x="334" y="560"/>
                  </a:cubicBezTo>
                  <a:cubicBezTo>
                    <a:pt x="334" y="441"/>
                    <a:pt x="429" y="345"/>
                    <a:pt x="548" y="345"/>
                  </a:cubicBezTo>
                  <a:close/>
                  <a:moveTo>
                    <a:pt x="548" y="0"/>
                  </a:moveTo>
                  <a:cubicBezTo>
                    <a:pt x="251" y="0"/>
                    <a:pt x="1" y="262"/>
                    <a:pt x="1" y="560"/>
                  </a:cubicBezTo>
                  <a:cubicBezTo>
                    <a:pt x="1" y="857"/>
                    <a:pt x="251" y="1107"/>
                    <a:pt x="548" y="1107"/>
                  </a:cubicBezTo>
                  <a:cubicBezTo>
                    <a:pt x="846" y="1107"/>
                    <a:pt x="1096" y="857"/>
                    <a:pt x="1096" y="560"/>
                  </a:cubicBezTo>
                  <a:cubicBezTo>
                    <a:pt x="1096" y="262"/>
                    <a:pt x="846" y="0"/>
                    <a:pt x="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3"/>
            <p:cNvSpPr/>
            <p:nvPr/>
          </p:nvSpPr>
          <p:spPr>
            <a:xfrm>
              <a:off x="3679052" y="2008297"/>
              <a:ext cx="210482" cy="228983"/>
            </a:xfrm>
            <a:custGeom>
              <a:rect b="b" l="l" r="r" t="t"/>
              <a:pathLst>
                <a:path extrusionOk="0" h="7228" w="6644">
                  <a:moveTo>
                    <a:pt x="4179" y="334"/>
                  </a:moveTo>
                  <a:lnTo>
                    <a:pt x="4179" y="762"/>
                  </a:lnTo>
                  <a:lnTo>
                    <a:pt x="4179" y="786"/>
                  </a:lnTo>
                  <a:cubicBezTo>
                    <a:pt x="4179" y="869"/>
                    <a:pt x="4239" y="941"/>
                    <a:pt x="4334" y="965"/>
                  </a:cubicBezTo>
                  <a:cubicBezTo>
                    <a:pt x="4596" y="988"/>
                    <a:pt x="4846" y="1107"/>
                    <a:pt x="5072" y="1274"/>
                  </a:cubicBezTo>
                  <a:cubicBezTo>
                    <a:pt x="5102" y="1299"/>
                    <a:pt x="5138" y="1311"/>
                    <a:pt x="5174" y="1311"/>
                  </a:cubicBezTo>
                  <a:cubicBezTo>
                    <a:pt x="5225" y="1311"/>
                    <a:pt x="5276" y="1287"/>
                    <a:pt x="5310" y="1238"/>
                  </a:cubicBezTo>
                  <a:lnTo>
                    <a:pt x="5322" y="1227"/>
                  </a:lnTo>
                  <a:lnTo>
                    <a:pt x="5620" y="929"/>
                  </a:lnTo>
                  <a:lnTo>
                    <a:pt x="5715" y="1024"/>
                  </a:lnTo>
                  <a:lnTo>
                    <a:pt x="5418" y="1322"/>
                  </a:lnTo>
                  <a:lnTo>
                    <a:pt x="5406" y="1334"/>
                  </a:lnTo>
                  <a:cubicBezTo>
                    <a:pt x="5322" y="1393"/>
                    <a:pt x="5322" y="1500"/>
                    <a:pt x="5370" y="1572"/>
                  </a:cubicBezTo>
                  <a:cubicBezTo>
                    <a:pt x="5537" y="1798"/>
                    <a:pt x="5632" y="2048"/>
                    <a:pt x="5679" y="2310"/>
                  </a:cubicBezTo>
                  <a:cubicBezTo>
                    <a:pt x="5703" y="2405"/>
                    <a:pt x="5775" y="2465"/>
                    <a:pt x="5858" y="2465"/>
                  </a:cubicBezTo>
                  <a:lnTo>
                    <a:pt x="6311" y="2465"/>
                  </a:lnTo>
                  <a:lnTo>
                    <a:pt x="6311" y="2572"/>
                  </a:lnTo>
                  <a:lnTo>
                    <a:pt x="5846" y="2572"/>
                  </a:lnTo>
                  <a:cubicBezTo>
                    <a:pt x="5763" y="2572"/>
                    <a:pt x="5679" y="2631"/>
                    <a:pt x="5668" y="2715"/>
                  </a:cubicBezTo>
                  <a:cubicBezTo>
                    <a:pt x="5632" y="2989"/>
                    <a:pt x="5525" y="3239"/>
                    <a:pt x="5358" y="3465"/>
                  </a:cubicBezTo>
                  <a:cubicBezTo>
                    <a:pt x="5298" y="3536"/>
                    <a:pt x="5310" y="3643"/>
                    <a:pt x="5382" y="3703"/>
                  </a:cubicBezTo>
                  <a:lnTo>
                    <a:pt x="5406" y="3715"/>
                  </a:lnTo>
                  <a:lnTo>
                    <a:pt x="5715" y="4024"/>
                  </a:lnTo>
                  <a:lnTo>
                    <a:pt x="5620" y="4120"/>
                  </a:lnTo>
                  <a:lnTo>
                    <a:pt x="5310" y="3798"/>
                  </a:lnTo>
                  <a:cubicBezTo>
                    <a:pt x="5310" y="3798"/>
                    <a:pt x="5310" y="3786"/>
                    <a:pt x="5298" y="3786"/>
                  </a:cubicBezTo>
                  <a:cubicBezTo>
                    <a:pt x="5266" y="3747"/>
                    <a:pt x="5218" y="3729"/>
                    <a:pt x="5171" y="3729"/>
                  </a:cubicBezTo>
                  <a:cubicBezTo>
                    <a:pt x="5132" y="3729"/>
                    <a:pt x="5092" y="3741"/>
                    <a:pt x="5060" y="3763"/>
                  </a:cubicBezTo>
                  <a:cubicBezTo>
                    <a:pt x="4846" y="3917"/>
                    <a:pt x="4584" y="4024"/>
                    <a:pt x="4310" y="4072"/>
                  </a:cubicBezTo>
                  <a:cubicBezTo>
                    <a:pt x="4227" y="4084"/>
                    <a:pt x="4167" y="4155"/>
                    <a:pt x="4167" y="4251"/>
                  </a:cubicBezTo>
                  <a:lnTo>
                    <a:pt x="4167" y="4263"/>
                  </a:lnTo>
                  <a:lnTo>
                    <a:pt x="4167" y="4715"/>
                  </a:lnTo>
                  <a:lnTo>
                    <a:pt x="4060" y="4715"/>
                  </a:lnTo>
                  <a:lnTo>
                    <a:pt x="4060" y="4275"/>
                  </a:lnTo>
                  <a:lnTo>
                    <a:pt x="4060" y="4263"/>
                  </a:lnTo>
                  <a:cubicBezTo>
                    <a:pt x="4060" y="4179"/>
                    <a:pt x="4001" y="4096"/>
                    <a:pt x="3917" y="4084"/>
                  </a:cubicBezTo>
                  <a:cubicBezTo>
                    <a:pt x="3644" y="4060"/>
                    <a:pt x="3393" y="3941"/>
                    <a:pt x="3167" y="3774"/>
                  </a:cubicBezTo>
                  <a:cubicBezTo>
                    <a:pt x="3136" y="3749"/>
                    <a:pt x="3099" y="3736"/>
                    <a:pt x="3061" y="3736"/>
                  </a:cubicBezTo>
                  <a:cubicBezTo>
                    <a:pt x="3012" y="3736"/>
                    <a:pt x="2963" y="3758"/>
                    <a:pt x="2929" y="3798"/>
                  </a:cubicBezTo>
                  <a:cubicBezTo>
                    <a:pt x="2929" y="3798"/>
                    <a:pt x="2929" y="3822"/>
                    <a:pt x="2917" y="3822"/>
                  </a:cubicBezTo>
                  <a:lnTo>
                    <a:pt x="2608" y="4132"/>
                  </a:lnTo>
                  <a:lnTo>
                    <a:pt x="2512" y="4036"/>
                  </a:lnTo>
                  <a:lnTo>
                    <a:pt x="2810" y="3739"/>
                  </a:lnTo>
                  <a:lnTo>
                    <a:pt x="2822" y="3727"/>
                  </a:lnTo>
                  <a:cubicBezTo>
                    <a:pt x="2822" y="3727"/>
                    <a:pt x="2846" y="3727"/>
                    <a:pt x="2846" y="3715"/>
                  </a:cubicBezTo>
                  <a:cubicBezTo>
                    <a:pt x="2917" y="3655"/>
                    <a:pt x="2917" y="3548"/>
                    <a:pt x="2870" y="3477"/>
                  </a:cubicBezTo>
                  <a:cubicBezTo>
                    <a:pt x="2703" y="3262"/>
                    <a:pt x="2608" y="3001"/>
                    <a:pt x="2560" y="2727"/>
                  </a:cubicBezTo>
                  <a:cubicBezTo>
                    <a:pt x="2548" y="2643"/>
                    <a:pt x="2465" y="2584"/>
                    <a:pt x="2381" y="2584"/>
                  </a:cubicBezTo>
                  <a:lnTo>
                    <a:pt x="1929" y="2584"/>
                  </a:lnTo>
                  <a:lnTo>
                    <a:pt x="1929" y="2465"/>
                  </a:lnTo>
                  <a:lnTo>
                    <a:pt x="2381" y="2465"/>
                  </a:lnTo>
                  <a:cubicBezTo>
                    <a:pt x="2465" y="2465"/>
                    <a:pt x="2548" y="2405"/>
                    <a:pt x="2560" y="2310"/>
                  </a:cubicBezTo>
                  <a:cubicBezTo>
                    <a:pt x="2584" y="2048"/>
                    <a:pt x="2703" y="1798"/>
                    <a:pt x="2870" y="1572"/>
                  </a:cubicBezTo>
                  <a:cubicBezTo>
                    <a:pt x="2929" y="1500"/>
                    <a:pt x="2917" y="1393"/>
                    <a:pt x="2846" y="1334"/>
                  </a:cubicBezTo>
                  <a:lnTo>
                    <a:pt x="2822" y="1322"/>
                  </a:lnTo>
                  <a:lnTo>
                    <a:pt x="2524" y="1024"/>
                  </a:lnTo>
                  <a:lnTo>
                    <a:pt x="2620" y="929"/>
                  </a:lnTo>
                  <a:lnTo>
                    <a:pt x="2917" y="1227"/>
                  </a:lnTo>
                  <a:lnTo>
                    <a:pt x="2929" y="1238"/>
                  </a:lnTo>
                  <a:cubicBezTo>
                    <a:pt x="2963" y="1286"/>
                    <a:pt x="3012" y="1306"/>
                    <a:pt x="3062" y="1306"/>
                  </a:cubicBezTo>
                  <a:cubicBezTo>
                    <a:pt x="3099" y="1306"/>
                    <a:pt x="3137" y="1295"/>
                    <a:pt x="3167" y="1274"/>
                  </a:cubicBezTo>
                  <a:cubicBezTo>
                    <a:pt x="3393" y="1107"/>
                    <a:pt x="3644" y="1000"/>
                    <a:pt x="3917" y="953"/>
                  </a:cubicBezTo>
                  <a:cubicBezTo>
                    <a:pt x="4001" y="941"/>
                    <a:pt x="4060" y="869"/>
                    <a:pt x="4060" y="774"/>
                  </a:cubicBezTo>
                  <a:lnTo>
                    <a:pt x="4060" y="762"/>
                  </a:lnTo>
                  <a:lnTo>
                    <a:pt x="4060" y="334"/>
                  </a:lnTo>
                  <a:close/>
                  <a:moveTo>
                    <a:pt x="3894" y="0"/>
                  </a:moveTo>
                  <a:cubicBezTo>
                    <a:pt x="3810" y="0"/>
                    <a:pt x="3739" y="84"/>
                    <a:pt x="3739" y="167"/>
                  </a:cubicBezTo>
                  <a:lnTo>
                    <a:pt x="3739" y="667"/>
                  </a:lnTo>
                  <a:cubicBezTo>
                    <a:pt x="3513" y="703"/>
                    <a:pt x="3298" y="798"/>
                    <a:pt x="3108" y="929"/>
                  </a:cubicBezTo>
                  <a:lnTo>
                    <a:pt x="2762" y="584"/>
                  </a:lnTo>
                  <a:cubicBezTo>
                    <a:pt x="2733" y="554"/>
                    <a:pt x="2688" y="539"/>
                    <a:pt x="2643" y="539"/>
                  </a:cubicBezTo>
                  <a:cubicBezTo>
                    <a:pt x="2599" y="539"/>
                    <a:pt x="2554" y="554"/>
                    <a:pt x="2524" y="584"/>
                  </a:cubicBezTo>
                  <a:lnTo>
                    <a:pt x="2203" y="917"/>
                  </a:lnTo>
                  <a:cubicBezTo>
                    <a:pt x="2167" y="941"/>
                    <a:pt x="2155" y="988"/>
                    <a:pt x="2155" y="1036"/>
                  </a:cubicBezTo>
                  <a:cubicBezTo>
                    <a:pt x="2155" y="1084"/>
                    <a:pt x="2167" y="1119"/>
                    <a:pt x="2203" y="1155"/>
                  </a:cubicBezTo>
                  <a:lnTo>
                    <a:pt x="2536" y="1500"/>
                  </a:lnTo>
                  <a:cubicBezTo>
                    <a:pt x="2417" y="1691"/>
                    <a:pt x="2334" y="1893"/>
                    <a:pt x="2274" y="2119"/>
                  </a:cubicBezTo>
                  <a:lnTo>
                    <a:pt x="1786" y="2119"/>
                  </a:lnTo>
                  <a:cubicBezTo>
                    <a:pt x="1691" y="2119"/>
                    <a:pt x="1619" y="2191"/>
                    <a:pt x="1619" y="2286"/>
                  </a:cubicBezTo>
                  <a:lnTo>
                    <a:pt x="1619" y="2751"/>
                  </a:lnTo>
                  <a:cubicBezTo>
                    <a:pt x="1619" y="2834"/>
                    <a:pt x="1691" y="2905"/>
                    <a:pt x="1786" y="2905"/>
                  </a:cubicBezTo>
                  <a:lnTo>
                    <a:pt x="2274" y="2905"/>
                  </a:lnTo>
                  <a:cubicBezTo>
                    <a:pt x="2322" y="3084"/>
                    <a:pt x="2381" y="3251"/>
                    <a:pt x="2465" y="3417"/>
                  </a:cubicBezTo>
                  <a:lnTo>
                    <a:pt x="1084" y="3417"/>
                  </a:lnTo>
                  <a:cubicBezTo>
                    <a:pt x="988" y="3417"/>
                    <a:pt x="917" y="3489"/>
                    <a:pt x="917" y="3584"/>
                  </a:cubicBezTo>
                  <a:cubicBezTo>
                    <a:pt x="917" y="3667"/>
                    <a:pt x="988" y="3739"/>
                    <a:pt x="1084" y="3739"/>
                  </a:cubicBezTo>
                  <a:lnTo>
                    <a:pt x="2334" y="3739"/>
                  </a:lnTo>
                  <a:lnTo>
                    <a:pt x="2203" y="3882"/>
                  </a:lnTo>
                  <a:cubicBezTo>
                    <a:pt x="2143" y="3941"/>
                    <a:pt x="2143" y="4060"/>
                    <a:pt x="2203" y="4120"/>
                  </a:cubicBezTo>
                  <a:lnTo>
                    <a:pt x="2524" y="4441"/>
                  </a:lnTo>
                  <a:cubicBezTo>
                    <a:pt x="2560" y="4477"/>
                    <a:pt x="2608" y="4489"/>
                    <a:pt x="2643" y="4489"/>
                  </a:cubicBezTo>
                  <a:cubicBezTo>
                    <a:pt x="2691" y="4489"/>
                    <a:pt x="2739" y="4477"/>
                    <a:pt x="2762" y="4441"/>
                  </a:cubicBezTo>
                  <a:lnTo>
                    <a:pt x="3108" y="4096"/>
                  </a:lnTo>
                  <a:cubicBezTo>
                    <a:pt x="3286" y="4215"/>
                    <a:pt x="3489" y="4310"/>
                    <a:pt x="3703" y="4358"/>
                  </a:cubicBezTo>
                  <a:lnTo>
                    <a:pt x="3703" y="4370"/>
                  </a:lnTo>
                  <a:lnTo>
                    <a:pt x="3703" y="5144"/>
                  </a:lnTo>
                  <a:lnTo>
                    <a:pt x="155" y="5144"/>
                  </a:lnTo>
                  <a:cubicBezTo>
                    <a:pt x="72" y="5144"/>
                    <a:pt x="0" y="5215"/>
                    <a:pt x="0" y="5310"/>
                  </a:cubicBezTo>
                  <a:cubicBezTo>
                    <a:pt x="0" y="5394"/>
                    <a:pt x="72" y="5465"/>
                    <a:pt x="155" y="5465"/>
                  </a:cubicBezTo>
                  <a:lnTo>
                    <a:pt x="4417" y="5465"/>
                  </a:lnTo>
                  <a:lnTo>
                    <a:pt x="4120" y="7037"/>
                  </a:lnTo>
                  <a:cubicBezTo>
                    <a:pt x="4108" y="7120"/>
                    <a:pt x="4167" y="7215"/>
                    <a:pt x="4251" y="7227"/>
                  </a:cubicBezTo>
                  <a:lnTo>
                    <a:pt x="4286" y="7227"/>
                  </a:lnTo>
                  <a:cubicBezTo>
                    <a:pt x="4358" y="7227"/>
                    <a:pt x="4429" y="7168"/>
                    <a:pt x="4441" y="7096"/>
                  </a:cubicBezTo>
                  <a:lnTo>
                    <a:pt x="4787" y="5322"/>
                  </a:lnTo>
                  <a:cubicBezTo>
                    <a:pt x="4798" y="5275"/>
                    <a:pt x="4787" y="5215"/>
                    <a:pt x="4763" y="5191"/>
                  </a:cubicBezTo>
                  <a:cubicBezTo>
                    <a:pt x="4727" y="5144"/>
                    <a:pt x="4679" y="5132"/>
                    <a:pt x="4620" y="5132"/>
                  </a:cubicBezTo>
                  <a:lnTo>
                    <a:pt x="4048" y="5132"/>
                  </a:lnTo>
                  <a:lnTo>
                    <a:pt x="4048" y="5013"/>
                  </a:lnTo>
                  <a:lnTo>
                    <a:pt x="4370" y="5013"/>
                  </a:lnTo>
                  <a:cubicBezTo>
                    <a:pt x="4465" y="5013"/>
                    <a:pt x="4536" y="4929"/>
                    <a:pt x="4536" y="4846"/>
                  </a:cubicBezTo>
                  <a:lnTo>
                    <a:pt x="4536" y="4358"/>
                  </a:lnTo>
                  <a:cubicBezTo>
                    <a:pt x="4763" y="4310"/>
                    <a:pt x="4965" y="4215"/>
                    <a:pt x="5168" y="4084"/>
                  </a:cubicBezTo>
                  <a:lnTo>
                    <a:pt x="5501" y="4429"/>
                  </a:lnTo>
                  <a:cubicBezTo>
                    <a:pt x="5537" y="4453"/>
                    <a:pt x="5584" y="4477"/>
                    <a:pt x="5620" y="4477"/>
                  </a:cubicBezTo>
                  <a:cubicBezTo>
                    <a:pt x="5668" y="4477"/>
                    <a:pt x="5715" y="4453"/>
                    <a:pt x="5739" y="4429"/>
                  </a:cubicBezTo>
                  <a:lnTo>
                    <a:pt x="6072" y="4096"/>
                  </a:lnTo>
                  <a:cubicBezTo>
                    <a:pt x="6096" y="4072"/>
                    <a:pt x="6108" y="4024"/>
                    <a:pt x="6108" y="3977"/>
                  </a:cubicBezTo>
                  <a:cubicBezTo>
                    <a:pt x="6108" y="3941"/>
                    <a:pt x="6096" y="3894"/>
                    <a:pt x="6072" y="3858"/>
                  </a:cubicBezTo>
                  <a:lnTo>
                    <a:pt x="5727" y="3524"/>
                  </a:lnTo>
                  <a:cubicBezTo>
                    <a:pt x="5846" y="3322"/>
                    <a:pt x="5930" y="3120"/>
                    <a:pt x="5989" y="2893"/>
                  </a:cubicBezTo>
                  <a:lnTo>
                    <a:pt x="6489" y="2893"/>
                  </a:lnTo>
                  <a:cubicBezTo>
                    <a:pt x="6572" y="2893"/>
                    <a:pt x="6644" y="2822"/>
                    <a:pt x="6644" y="2727"/>
                  </a:cubicBezTo>
                  <a:lnTo>
                    <a:pt x="6644" y="2274"/>
                  </a:lnTo>
                  <a:cubicBezTo>
                    <a:pt x="6632" y="2191"/>
                    <a:pt x="6561" y="2119"/>
                    <a:pt x="6477" y="2119"/>
                  </a:cubicBezTo>
                  <a:lnTo>
                    <a:pt x="5977" y="2119"/>
                  </a:lnTo>
                  <a:cubicBezTo>
                    <a:pt x="5941" y="1893"/>
                    <a:pt x="5846" y="1691"/>
                    <a:pt x="5715" y="1500"/>
                  </a:cubicBezTo>
                  <a:lnTo>
                    <a:pt x="6060" y="1155"/>
                  </a:lnTo>
                  <a:cubicBezTo>
                    <a:pt x="6084" y="1119"/>
                    <a:pt x="6096" y="1084"/>
                    <a:pt x="6096" y="1036"/>
                  </a:cubicBezTo>
                  <a:cubicBezTo>
                    <a:pt x="6096" y="988"/>
                    <a:pt x="6084" y="941"/>
                    <a:pt x="6060" y="917"/>
                  </a:cubicBezTo>
                  <a:lnTo>
                    <a:pt x="5727" y="584"/>
                  </a:lnTo>
                  <a:cubicBezTo>
                    <a:pt x="5697" y="554"/>
                    <a:pt x="5653" y="539"/>
                    <a:pt x="5608" y="539"/>
                  </a:cubicBezTo>
                  <a:cubicBezTo>
                    <a:pt x="5563" y="539"/>
                    <a:pt x="5519" y="554"/>
                    <a:pt x="5489" y="584"/>
                  </a:cubicBezTo>
                  <a:lnTo>
                    <a:pt x="5144" y="929"/>
                  </a:lnTo>
                  <a:cubicBezTo>
                    <a:pt x="4953" y="810"/>
                    <a:pt x="4751" y="726"/>
                    <a:pt x="4525" y="667"/>
                  </a:cubicBezTo>
                  <a:lnTo>
                    <a:pt x="4525" y="167"/>
                  </a:lnTo>
                  <a:cubicBezTo>
                    <a:pt x="4525" y="84"/>
                    <a:pt x="4453" y="0"/>
                    <a:pt x="4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3"/>
            <p:cNvSpPr/>
            <p:nvPr/>
          </p:nvSpPr>
          <p:spPr>
            <a:xfrm>
              <a:off x="3772951" y="2050907"/>
              <a:ext cx="73973" cy="73593"/>
            </a:xfrm>
            <a:custGeom>
              <a:rect b="b" l="l" r="r" t="t"/>
              <a:pathLst>
                <a:path extrusionOk="0" h="2323" w="2335">
                  <a:moveTo>
                    <a:pt x="1156" y="322"/>
                  </a:moveTo>
                  <a:cubicBezTo>
                    <a:pt x="1620" y="322"/>
                    <a:pt x="1989" y="703"/>
                    <a:pt x="1989" y="1167"/>
                  </a:cubicBezTo>
                  <a:cubicBezTo>
                    <a:pt x="1989" y="1620"/>
                    <a:pt x="1620" y="2001"/>
                    <a:pt x="1156" y="2001"/>
                  </a:cubicBezTo>
                  <a:cubicBezTo>
                    <a:pt x="691" y="2001"/>
                    <a:pt x="322" y="1620"/>
                    <a:pt x="322" y="1167"/>
                  </a:cubicBezTo>
                  <a:cubicBezTo>
                    <a:pt x="322" y="703"/>
                    <a:pt x="691" y="322"/>
                    <a:pt x="1156" y="322"/>
                  </a:cubicBezTo>
                  <a:close/>
                  <a:moveTo>
                    <a:pt x="1156" y="1"/>
                  </a:moveTo>
                  <a:cubicBezTo>
                    <a:pt x="513" y="1"/>
                    <a:pt x="1" y="524"/>
                    <a:pt x="1" y="1167"/>
                  </a:cubicBezTo>
                  <a:cubicBezTo>
                    <a:pt x="1" y="1798"/>
                    <a:pt x="513" y="2322"/>
                    <a:pt x="1156" y="2322"/>
                  </a:cubicBezTo>
                  <a:cubicBezTo>
                    <a:pt x="1799" y="2322"/>
                    <a:pt x="2323" y="1798"/>
                    <a:pt x="2323" y="1167"/>
                  </a:cubicBezTo>
                  <a:cubicBezTo>
                    <a:pt x="2334" y="524"/>
                    <a:pt x="1811" y="1"/>
                    <a:pt x="1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3"/>
            <p:cNvSpPr/>
            <p:nvPr/>
          </p:nvSpPr>
          <p:spPr>
            <a:xfrm>
              <a:off x="3790312" y="2069028"/>
              <a:ext cx="38491" cy="38491"/>
            </a:xfrm>
            <a:custGeom>
              <a:rect b="b" l="l" r="r" t="t"/>
              <a:pathLst>
                <a:path extrusionOk="0" h="1215" w="1215">
                  <a:moveTo>
                    <a:pt x="608" y="322"/>
                  </a:moveTo>
                  <a:cubicBezTo>
                    <a:pt x="763" y="322"/>
                    <a:pt x="882" y="441"/>
                    <a:pt x="882" y="595"/>
                  </a:cubicBezTo>
                  <a:cubicBezTo>
                    <a:pt x="882" y="738"/>
                    <a:pt x="763" y="857"/>
                    <a:pt x="608" y="857"/>
                  </a:cubicBezTo>
                  <a:cubicBezTo>
                    <a:pt x="465" y="857"/>
                    <a:pt x="346" y="738"/>
                    <a:pt x="346" y="595"/>
                  </a:cubicBezTo>
                  <a:cubicBezTo>
                    <a:pt x="346" y="441"/>
                    <a:pt x="465" y="322"/>
                    <a:pt x="608" y="322"/>
                  </a:cubicBezTo>
                  <a:close/>
                  <a:moveTo>
                    <a:pt x="608" y="0"/>
                  </a:moveTo>
                  <a:cubicBezTo>
                    <a:pt x="286" y="0"/>
                    <a:pt x="1" y="262"/>
                    <a:pt x="1" y="607"/>
                  </a:cubicBezTo>
                  <a:cubicBezTo>
                    <a:pt x="1" y="929"/>
                    <a:pt x="262" y="1215"/>
                    <a:pt x="608" y="1215"/>
                  </a:cubicBezTo>
                  <a:cubicBezTo>
                    <a:pt x="941" y="1215"/>
                    <a:pt x="1215" y="953"/>
                    <a:pt x="1215" y="607"/>
                  </a:cubicBezTo>
                  <a:cubicBezTo>
                    <a:pt x="1215" y="262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3"/>
            <p:cNvSpPr/>
            <p:nvPr/>
          </p:nvSpPr>
          <p:spPr>
            <a:xfrm>
              <a:off x="3522521" y="2081447"/>
              <a:ext cx="294212" cy="225688"/>
            </a:xfrm>
            <a:custGeom>
              <a:rect b="b" l="l" r="r" t="t"/>
              <a:pathLst>
                <a:path extrusionOk="0" h="7124" w="9287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6954"/>
                  </a:lnTo>
                  <a:cubicBezTo>
                    <a:pt x="0" y="7121"/>
                    <a:pt x="143" y="7121"/>
                    <a:pt x="262" y="7121"/>
                  </a:cubicBezTo>
                  <a:cubicBezTo>
                    <a:pt x="351" y="7121"/>
                    <a:pt x="2483" y="7124"/>
                    <a:pt x="4603" y="7124"/>
                  </a:cubicBezTo>
                  <a:cubicBezTo>
                    <a:pt x="6724" y="7124"/>
                    <a:pt x="8835" y="7121"/>
                    <a:pt x="8882" y="7109"/>
                  </a:cubicBezTo>
                  <a:cubicBezTo>
                    <a:pt x="8942" y="7085"/>
                    <a:pt x="8989" y="7026"/>
                    <a:pt x="9001" y="6966"/>
                  </a:cubicBezTo>
                  <a:lnTo>
                    <a:pt x="9287" y="5466"/>
                  </a:lnTo>
                  <a:cubicBezTo>
                    <a:pt x="9275" y="5395"/>
                    <a:pt x="9216" y="5299"/>
                    <a:pt x="9120" y="5287"/>
                  </a:cubicBezTo>
                  <a:cubicBezTo>
                    <a:pt x="9113" y="5286"/>
                    <a:pt x="9106" y="5286"/>
                    <a:pt x="9099" y="5286"/>
                  </a:cubicBezTo>
                  <a:cubicBezTo>
                    <a:pt x="9021" y="5286"/>
                    <a:pt x="8941" y="5342"/>
                    <a:pt x="8930" y="5418"/>
                  </a:cubicBezTo>
                  <a:lnTo>
                    <a:pt x="8680" y="6788"/>
                  </a:lnTo>
                  <a:lnTo>
                    <a:pt x="357" y="6788"/>
                  </a:lnTo>
                  <a:lnTo>
                    <a:pt x="1036" y="3192"/>
                  </a:lnTo>
                  <a:lnTo>
                    <a:pt x="4429" y="3192"/>
                  </a:lnTo>
                  <a:cubicBezTo>
                    <a:pt x="4524" y="3192"/>
                    <a:pt x="4596" y="3120"/>
                    <a:pt x="4596" y="3025"/>
                  </a:cubicBezTo>
                  <a:cubicBezTo>
                    <a:pt x="4596" y="2930"/>
                    <a:pt x="4524" y="2858"/>
                    <a:pt x="4429" y="2858"/>
                  </a:cubicBezTo>
                  <a:lnTo>
                    <a:pt x="905" y="2858"/>
                  </a:lnTo>
                  <a:cubicBezTo>
                    <a:pt x="834" y="2858"/>
                    <a:pt x="750" y="2918"/>
                    <a:pt x="738" y="2989"/>
                  </a:cubicBezTo>
                  <a:lnTo>
                    <a:pt x="322" y="5168"/>
                  </a:lnTo>
                  <a:lnTo>
                    <a:pt x="322" y="334"/>
                  </a:lnTo>
                  <a:lnTo>
                    <a:pt x="2453" y="334"/>
                  </a:lnTo>
                  <a:lnTo>
                    <a:pt x="3536" y="1418"/>
                  </a:lnTo>
                  <a:cubicBezTo>
                    <a:pt x="3572" y="1442"/>
                    <a:pt x="3608" y="1465"/>
                    <a:pt x="3655" y="1465"/>
                  </a:cubicBezTo>
                  <a:lnTo>
                    <a:pt x="5358" y="1465"/>
                  </a:lnTo>
                  <a:cubicBezTo>
                    <a:pt x="5441" y="1465"/>
                    <a:pt x="5513" y="1394"/>
                    <a:pt x="5513" y="1299"/>
                  </a:cubicBezTo>
                  <a:cubicBezTo>
                    <a:pt x="5513" y="1204"/>
                    <a:pt x="5441" y="1132"/>
                    <a:pt x="5358" y="1132"/>
                  </a:cubicBezTo>
                  <a:lnTo>
                    <a:pt x="3727" y="1132"/>
                  </a:lnTo>
                  <a:lnTo>
                    <a:pt x="2643" y="49"/>
                  </a:lnTo>
                  <a:cubicBezTo>
                    <a:pt x="2619" y="13"/>
                    <a:pt x="2572" y="1"/>
                    <a:pt x="2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3"/>
            <p:cNvSpPr/>
            <p:nvPr/>
          </p:nvSpPr>
          <p:spPr>
            <a:xfrm>
              <a:off x="3810682" y="2248812"/>
              <a:ext cx="1774" cy="253"/>
            </a:xfrm>
            <a:custGeom>
              <a:rect b="b" l="l" r="r" t="t"/>
              <a:pathLst>
                <a:path extrusionOk="0" h="8" w="56">
                  <a:moveTo>
                    <a:pt x="1" y="1"/>
                  </a:moveTo>
                  <a:cubicBezTo>
                    <a:pt x="1" y="1"/>
                    <a:pt x="7" y="2"/>
                    <a:pt x="24" y="4"/>
                  </a:cubicBezTo>
                  <a:cubicBezTo>
                    <a:pt x="44" y="7"/>
                    <a:pt x="52" y="8"/>
                    <a:pt x="53" y="8"/>
                  </a:cubicBezTo>
                  <a:cubicBezTo>
                    <a:pt x="55" y="8"/>
                    <a:pt x="3" y="1"/>
                    <a:pt x="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1" name="Google Shape;831;p13"/>
          <p:cNvGrpSpPr/>
          <p:nvPr/>
        </p:nvGrpSpPr>
        <p:grpSpPr>
          <a:xfrm>
            <a:off x="2630824" y="1976966"/>
            <a:ext cx="368186" cy="330454"/>
            <a:chOff x="2630824" y="1976966"/>
            <a:chExt cx="368186" cy="330454"/>
          </a:xfrm>
        </p:grpSpPr>
        <p:sp>
          <p:nvSpPr>
            <p:cNvPr id="832" name="Google Shape;832;p13"/>
            <p:cNvSpPr/>
            <p:nvPr/>
          </p:nvSpPr>
          <p:spPr>
            <a:xfrm>
              <a:off x="2630824" y="2059967"/>
              <a:ext cx="229743" cy="247072"/>
            </a:xfrm>
            <a:custGeom>
              <a:rect b="b" l="l" r="r" t="t"/>
              <a:pathLst>
                <a:path extrusionOk="0" h="7799" w="7252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32"/>
                  </a:lnTo>
                  <a:cubicBezTo>
                    <a:pt x="1" y="7727"/>
                    <a:pt x="72" y="7799"/>
                    <a:pt x="167" y="7799"/>
                  </a:cubicBezTo>
                  <a:lnTo>
                    <a:pt x="7085" y="7799"/>
                  </a:lnTo>
                  <a:cubicBezTo>
                    <a:pt x="7180" y="7799"/>
                    <a:pt x="7252" y="7727"/>
                    <a:pt x="7252" y="7632"/>
                  </a:cubicBezTo>
                  <a:cubicBezTo>
                    <a:pt x="7252" y="7549"/>
                    <a:pt x="7180" y="7454"/>
                    <a:pt x="7085" y="7454"/>
                  </a:cubicBezTo>
                  <a:lnTo>
                    <a:pt x="346" y="7454"/>
                  </a:lnTo>
                  <a:lnTo>
                    <a:pt x="346" y="322"/>
                  </a:lnTo>
                  <a:lnTo>
                    <a:pt x="2715" y="322"/>
                  </a:lnTo>
                  <a:lnTo>
                    <a:pt x="3906" y="1512"/>
                  </a:lnTo>
                  <a:cubicBezTo>
                    <a:pt x="3930" y="1548"/>
                    <a:pt x="3977" y="1560"/>
                    <a:pt x="4025" y="1560"/>
                  </a:cubicBezTo>
                  <a:lnTo>
                    <a:pt x="4597" y="1560"/>
                  </a:lnTo>
                  <a:cubicBezTo>
                    <a:pt x="4692" y="1560"/>
                    <a:pt x="4763" y="1489"/>
                    <a:pt x="4763" y="1393"/>
                  </a:cubicBezTo>
                  <a:cubicBezTo>
                    <a:pt x="4763" y="1310"/>
                    <a:pt x="4692" y="1239"/>
                    <a:pt x="4597" y="1239"/>
                  </a:cubicBezTo>
                  <a:lnTo>
                    <a:pt x="4073" y="1239"/>
                  </a:lnTo>
                  <a:lnTo>
                    <a:pt x="2882" y="48"/>
                  </a:lnTo>
                  <a:cubicBezTo>
                    <a:pt x="2858" y="12"/>
                    <a:pt x="2811" y="0"/>
                    <a:pt x="2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3"/>
            <p:cNvSpPr/>
            <p:nvPr/>
          </p:nvSpPr>
          <p:spPr>
            <a:xfrm>
              <a:off x="2792646" y="1976966"/>
              <a:ext cx="206364" cy="330454"/>
            </a:xfrm>
            <a:custGeom>
              <a:rect b="b" l="l" r="r" t="t"/>
              <a:pathLst>
                <a:path extrusionOk="0" h="10431" w="6514">
                  <a:moveTo>
                    <a:pt x="3894" y="1"/>
                  </a:moveTo>
                  <a:cubicBezTo>
                    <a:pt x="2453" y="1"/>
                    <a:pt x="1286" y="1180"/>
                    <a:pt x="1286" y="2608"/>
                  </a:cubicBezTo>
                  <a:cubicBezTo>
                    <a:pt x="1286" y="3061"/>
                    <a:pt x="1405" y="3513"/>
                    <a:pt x="1632" y="3882"/>
                  </a:cubicBezTo>
                  <a:lnTo>
                    <a:pt x="155" y="3882"/>
                  </a:lnTo>
                  <a:cubicBezTo>
                    <a:pt x="72" y="3882"/>
                    <a:pt x="1" y="3954"/>
                    <a:pt x="1" y="4049"/>
                  </a:cubicBezTo>
                  <a:cubicBezTo>
                    <a:pt x="1" y="4132"/>
                    <a:pt x="72" y="4216"/>
                    <a:pt x="155" y="4216"/>
                  </a:cubicBezTo>
                  <a:lnTo>
                    <a:pt x="1858" y="4216"/>
                  </a:lnTo>
                  <a:cubicBezTo>
                    <a:pt x="2334" y="4811"/>
                    <a:pt x="3072" y="5192"/>
                    <a:pt x="3894" y="5192"/>
                  </a:cubicBezTo>
                  <a:cubicBezTo>
                    <a:pt x="4061" y="5192"/>
                    <a:pt x="4227" y="5180"/>
                    <a:pt x="4382" y="5144"/>
                  </a:cubicBezTo>
                  <a:lnTo>
                    <a:pt x="4382" y="10109"/>
                  </a:lnTo>
                  <a:lnTo>
                    <a:pt x="2632" y="10109"/>
                  </a:lnTo>
                  <a:cubicBezTo>
                    <a:pt x="2537" y="10109"/>
                    <a:pt x="2465" y="10181"/>
                    <a:pt x="2465" y="10264"/>
                  </a:cubicBezTo>
                  <a:cubicBezTo>
                    <a:pt x="2465" y="10359"/>
                    <a:pt x="2537" y="10431"/>
                    <a:pt x="2632" y="10431"/>
                  </a:cubicBezTo>
                  <a:lnTo>
                    <a:pt x="4549" y="10431"/>
                  </a:lnTo>
                  <a:cubicBezTo>
                    <a:pt x="4644" y="10431"/>
                    <a:pt x="4715" y="10359"/>
                    <a:pt x="4715" y="10264"/>
                  </a:cubicBezTo>
                  <a:lnTo>
                    <a:pt x="4715" y="5061"/>
                  </a:lnTo>
                  <a:cubicBezTo>
                    <a:pt x="5061" y="4942"/>
                    <a:pt x="5382" y="4752"/>
                    <a:pt x="5656" y="4490"/>
                  </a:cubicBezTo>
                  <a:cubicBezTo>
                    <a:pt x="6132" y="4049"/>
                    <a:pt x="6430" y="3442"/>
                    <a:pt x="6466" y="2787"/>
                  </a:cubicBezTo>
                  <a:cubicBezTo>
                    <a:pt x="6513" y="2680"/>
                    <a:pt x="6442" y="2585"/>
                    <a:pt x="6358" y="2585"/>
                  </a:cubicBezTo>
                  <a:cubicBezTo>
                    <a:pt x="6263" y="2585"/>
                    <a:pt x="6168" y="2644"/>
                    <a:pt x="6168" y="2751"/>
                  </a:cubicBezTo>
                  <a:cubicBezTo>
                    <a:pt x="6085" y="3930"/>
                    <a:pt x="5096" y="4847"/>
                    <a:pt x="3906" y="4847"/>
                  </a:cubicBezTo>
                  <a:cubicBezTo>
                    <a:pt x="2656" y="4847"/>
                    <a:pt x="1644" y="3835"/>
                    <a:pt x="1644" y="2585"/>
                  </a:cubicBezTo>
                  <a:cubicBezTo>
                    <a:pt x="1644" y="1334"/>
                    <a:pt x="2656" y="322"/>
                    <a:pt x="3906" y="322"/>
                  </a:cubicBezTo>
                  <a:cubicBezTo>
                    <a:pt x="4977" y="322"/>
                    <a:pt x="5918" y="1084"/>
                    <a:pt x="6132" y="2144"/>
                  </a:cubicBezTo>
                  <a:cubicBezTo>
                    <a:pt x="6143" y="2220"/>
                    <a:pt x="6214" y="2277"/>
                    <a:pt x="6299" y="2277"/>
                  </a:cubicBezTo>
                  <a:cubicBezTo>
                    <a:pt x="6306" y="2277"/>
                    <a:pt x="6315" y="2276"/>
                    <a:pt x="6323" y="2275"/>
                  </a:cubicBezTo>
                  <a:cubicBezTo>
                    <a:pt x="6406" y="2263"/>
                    <a:pt x="6466" y="2168"/>
                    <a:pt x="6454" y="2085"/>
                  </a:cubicBezTo>
                  <a:cubicBezTo>
                    <a:pt x="6204" y="882"/>
                    <a:pt x="5132" y="1"/>
                    <a:pt x="38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3"/>
            <p:cNvSpPr/>
            <p:nvPr/>
          </p:nvSpPr>
          <p:spPr>
            <a:xfrm>
              <a:off x="2876376" y="2005256"/>
              <a:ext cx="78123" cy="91333"/>
            </a:xfrm>
            <a:custGeom>
              <a:rect b="b" l="l" r="r" t="t"/>
              <a:pathLst>
                <a:path extrusionOk="0" h="2883" w="2466">
                  <a:moveTo>
                    <a:pt x="1239" y="346"/>
                  </a:moveTo>
                  <a:cubicBezTo>
                    <a:pt x="1406" y="346"/>
                    <a:pt x="1537" y="477"/>
                    <a:pt x="1537" y="644"/>
                  </a:cubicBezTo>
                  <a:lnTo>
                    <a:pt x="1537" y="1061"/>
                  </a:lnTo>
                  <a:lnTo>
                    <a:pt x="941" y="1061"/>
                  </a:lnTo>
                  <a:lnTo>
                    <a:pt x="941" y="644"/>
                  </a:lnTo>
                  <a:cubicBezTo>
                    <a:pt x="941" y="477"/>
                    <a:pt x="1072" y="346"/>
                    <a:pt x="1239" y="346"/>
                  </a:cubicBezTo>
                  <a:close/>
                  <a:moveTo>
                    <a:pt x="2120" y="1394"/>
                  </a:moveTo>
                  <a:lnTo>
                    <a:pt x="2120" y="2561"/>
                  </a:lnTo>
                  <a:lnTo>
                    <a:pt x="358" y="2561"/>
                  </a:lnTo>
                  <a:lnTo>
                    <a:pt x="358" y="1394"/>
                  </a:lnTo>
                  <a:close/>
                  <a:moveTo>
                    <a:pt x="1227" y="1"/>
                  </a:moveTo>
                  <a:cubicBezTo>
                    <a:pt x="870" y="1"/>
                    <a:pt x="584" y="275"/>
                    <a:pt x="584" y="644"/>
                  </a:cubicBezTo>
                  <a:lnTo>
                    <a:pt x="584" y="1061"/>
                  </a:lnTo>
                  <a:lnTo>
                    <a:pt x="167" y="1061"/>
                  </a:lnTo>
                  <a:cubicBezTo>
                    <a:pt x="84" y="1061"/>
                    <a:pt x="1" y="1132"/>
                    <a:pt x="1" y="1215"/>
                  </a:cubicBezTo>
                  <a:lnTo>
                    <a:pt x="1" y="2727"/>
                  </a:lnTo>
                  <a:cubicBezTo>
                    <a:pt x="1" y="2811"/>
                    <a:pt x="84" y="2882"/>
                    <a:pt x="167" y="2882"/>
                  </a:cubicBezTo>
                  <a:lnTo>
                    <a:pt x="2263" y="2882"/>
                  </a:lnTo>
                  <a:cubicBezTo>
                    <a:pt x="2358" y="2882"/>
                    <a:pt x="2430" y="2811"/>
                    <a:pt x="2430" y="2727"/>
                  </a:cubicBezTo>
                  <a:lnTo>
                    <a:pt x="2430" y="1215"/>
                  </a:lnTo>
                  <a:cubicBezTo>
                    <a:pt x="2465" y="1132"/>
                    <a:pt x="2382" y="1061"/>
                    <a:pt x="2275" y="1061"/>
                  </a:cubicBezTo>
                  <a:lnTo>
                    <a:pt x="1870" y="1061"/>
                  </a:lnTo>
                  <a:lnTo>
                    <a:pt x="1870" y="644"/>
                  </a:lnTo>
                  <a:cubicBezTo>
                    <a:pt x="1870" y="287"/>
                    <a:pt x="1584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3"/>
            <p:cNvSpPr/>
            <p:nvPr/>
          </p:nvSpPr>
          <p:spPr>
            <a:xfrm>
              <a:off x="2715695" y="2177659"/>
              <a:ext cx="43782" cy="43402"/>
            </a:xfrm>
            <a:custGeom>
              <a:rect b="b" l="l" r="r" t="t"/>
              <a:pathLst>
                <a:path extrusionOk="0" h="1370" w="1382">
                  <a:moveTo>
                    <a:pt x="1048" y="345"/>
                  </a:moveTo>
                  <a:lnTo>
                    <a:pt x="1048" y="1048"/>
                  </a:lnTo>
                  <a:lnTo>
                    <a:pt x="346" y="1048"/>
                  </a:lnTo>
                  <a:lnTo>
                    <a:pt x="346" y="345"/>
                  </a:lnTo>
                  <a:close/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1215"/>
                  </a:lnTo>
                  <a:cubicBezTo>
                    <a:pt x="1" y="1298"/>
                    <a:pt x="72" y="1369"/>
                    <a:pt x="167" y="1369"/>
                  </a:cubicBezTo>
                  <a:lnTo>
                    <a:pt x="1203" y="1369"/>
                  </a:lnTo>
                  <a:cubicBezTo>
                    <a:pt x="1298" y="1369"/>
                    <a:pt x="1370" y="1298"/>
                    <a:pt x="1370" y="1215"/>
                  </a:cubicBezTo>
                  <a:lnTo>
                    <a:pt x="1370" y="167"/>
                  </a:lnTo>
                  <a:cubicBezTo>
                    <a:pt x="1382" y="83"/>
                    <a:pt x="1310" y="0"/>
                    <a:pt x="1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3"/>
            <p:cNvSpPr/>
            <p:nvPr/>
          </p:nvSpPr>
          <p:spPr>
            <a:xfrm>
              <a:off x="2770026" y="2177659"/>
              <a:ext cx="88292" cy="10581"/>
            </a:xfrm>
            <a:custGeom>
              <a:rect b="b" l="l" r="r" t="t"/>
              <a:pathLst>
                <a:path extrusionOk="0" h="334" w="2787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2620" y="333"/>
                  </a:lnTo>
                  <a:cubicBezTo>
                    <a:pt x="2703" y="333"/>
                    <a:pt x="2786" y="262"/>
                    <a:pt x="2786" y="167"/>
                  </a:cubicBezTo>
                  <a:cubicBezTo>
                    <a:pt x="2786" y="83"/>
                    <a:pt x="2703" y="0"/>
                    <a:pt x="2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3"/>
            <p:cNvSpPr/>
            <p:nvPr/>
          </p:nvSpPr>
          <p:spPr>
            <a:xfrm>
              <a:off x="2770026" y="2194227"/>
              <a:ext cx="88292" cy="10613"/>
            </a:xfrm>
            <a:custGeom>
              <a:rect b="b" l="l" r="r" t="t"/>
              <a:pathLst>
                <a:path extrusionOk="0" h="335" w="2787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620" y="334"/>
                  </a:lnTo>
                  <a:cubicBezTo>
                    <a:pt x="2703" y="334"/>
                    <a:pt x="2786" y="251"/>
                    <a:pt x="2786" y="168"/>
                  </a:cubicBezTo>
                  <a:cubicBezTo>
                    <a:pt x="2786" y="72"/>
                    <a:pt x="2703" y="1"/>
                    <a:pt x="2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3"/>
            <p:cNvSpPr/>
            <p:nvPr/>
          </p:nvSpPr>
          <p:spPr>
            <a:xfrm>
              <a:off x="2770026" y="2210828"/>
              <a:ext cx="88292" cy="10233"/>
            </a:xfrm>
            <a:custGeom>
              <a:rect b="b" l="l" r="r" t="t"/>
              <a:pathLst>
                <a:path extrusionOk="0" h="323" w="2787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620" y="322"/>
                  </a:lnTo>
                  <a:cubicBezTo>
                    <a:pt x="2703" y="322"/>
                    <a:pt x="2786" y="251"/>
                    <a:pt x="2786" y="168"/>
                  </a:cubicBezTo>
                  <a:cubicBezTo>
                    <a:pt x="2786" y="72"/>
                    <a:pt x="2703" y="1"/>
                    <a:pt x="2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3"/>
            <p:cNvSpPr/>
            <p:nvPr/>
          </p:nvSpPr>
          <p:spPr>
            <a:xfrm>
              <a:off x="2908436" y="2058447"/>
              <a:ext cx="16252" cy="18913"/>
            </a:xfrm>
            <a:custGeom>
              <a:rect b="b" l="l" r="r" t="t"/>
              <a:pathLst>
                <a:path extrusionOk="0" h="597" w="513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27"/>
                    <a:pt x="36" y="286"/>
                    <a:pt x="96" y="310"/>
                  </a:cubicBezTo>
                  <a:lnTo>
                    <a:pt x="96" y="429"/>
                  </a:lnTo>
                  <a:cubicBezTo>
                    <a:pt x="96" y="525"/>
                    <a:pt x="167" y="596"/>
                    <a:pt x="263" y="596"/>
                  </a:cubicBezTo>
                  <a:cubicBezTo>
                    <a:pt x="346" y="596"/>
                    <a:pt x="417" y="525"/>
                    <a:pt x="417" y="429"/>
                  </a:cubicBezTo>
                  <a:lnTo>
                    <a:pt x="417" y="310"/>
                  </a:lnTo>
                  <a:cubicBezTo>
                    <a:pt x="465" y="286"/>
                    <a:pt x="513" y="227"/>
                    <a:pt x="513" y="167"/>
                  </a:cubicBezTo>
                  <a:cubicBezTo>
                    <a:pt x="513" y="72"/>
                    <a:pt x="441" y="1"/>
                    <a:pt x="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0" name="Google Shape;840;p13"/>
          <p:cNvGrpSpPr/>
          <p:nvPr/>
        </p:nvGrpSpPr>
        <p:grpSpPr>
          <a:xfrm>
            <a:off x="1293706" y="1966416"/>
            <a:ext cx="369294" cy="350444"/>
            <a:chOff x="1293706" y="1966416"/>
            <a:chExt cx="369294" cy="350444"/>
          </a:xfrm>
        </p:grpSpPr>
        <p:sp>
          <p:nvSpPr>
            <p:cNvPr id="841" name="Google Shape;841;p13"/>
            <p:cNvSpPr/>
            <p:nvPr/>
          </p:nvSpPr>
          <p:spPr>
            <a:xfrm>
              <a:off x="1509067" y="1966416"/>
              <a:ext cx="153933" cy="162994"/>
            </a:xfrm>
            <a:custGeom>
              <a:rect b="b" l="l" r="r" t="t"/>
              <a:pathLst>
                <a:path extrusionOk="0" h="5145" w="4859">
                  <a:moveTo>
                    <a:pt x="2514" y="0"/>
                  </a:moveTo>
                  <a:cubicBezTo>
                    <a:pt x="1759" y="0"/>
                    <a:pt x="1016" y="363"/>
                    <a:pt x="560" y="1036"/>
                  </a:cubicBezTo>
                  <a:cubicBezTo>
                    <a:pt x="1" y="1870"/>
                    <a:pt x="36" y="2953"/>
                    <a:pt x="632" y="3739"/>
                  </a:cubicBezTo>
                  <a:lnTo>
                    <a:pt x="572" y="4965"/>
                  </a:lnTo>
                  <a:cubicBezTo>
                    <a:pt x="572" y="5025"/>
                    <a:pt x="596" y="5085"/>
                    <a:pt x="643" y="5108"/>
                  </a:cubicBezTo>
                  <a:cubicBezTo>
                    <a:pt x="679" y="5120"/>
                    <a:pt x="703" y="5144"/>
                    <a:pt x="739" y="5144"/>
                  </a:cubicBezTo>
                  <a:cubicBezTo>
                    <a:pt x="763" y="5144"/>
                    <a:pt x="774" y="5144"/>
                    <a:pt x="810" y="5120"/>
                  </a:cubicBezTo>
                  <a:lnTo>
                    <a:pt x="1929" y="4608"/>
                  </a:lnTo>
                  <a:cubicBezTo>
                    <a:pt x="2120" y="4644"/>
                    <a:pt x="2310" y="4680"/>
                    <a:pt x="2501" y="4680"/>
                  </a:cubicBezTo>
                  <a:cubicBezTo>
                    <a:pt x="3275" y="4680"/>
                    <a:pt x="4013" y="4311"/>
                    <a:pt x="4453" y="3632"/>
                  </a:cubicBezTo>
                  <a:cubicBezTo>
                    <a:pt x="4692" y="3275"/>
                    <a:pt x="4823" y="2858"/>
                    <a:pt x="4846" y="2441"/>
                  </a:cubicBezTo>
                  <a:cubicBezTo>
                    <a:pt x="4858" y="2370"/>
                    <a:pt x="4787" y="2287"/>
                    <a:pt x="4692" y="2287"/>
                  </a:cubicBezTo>
                  <a:cubicBezTo>
                    <a:pt x="4608" y="2287"/>
                    <a:pt x="4513" y="2358"/>
                    <a:pt x="4513" y="2441"/>
                  </a:cubicBezTo>
                  <a:cubicBezTo>
                    <a:pt x="4501" y="2799"/>
                    <a:pt x="4382" y="3156"/>
                    <a:pt x="4168" y="3453"/>
                  </a:cubicBezTo>
                  <a:cubicBezTo>
                    <a:pt x="3786" y="4030"/>
                    <a:pt x="3158" y="4352"/>
                    <a:pt x="2504" y="4352"/>
                  </a:cubicBezTo>
                  <a:cubicBezTo>
                    <a:pt x="2321" y="4352"/>
                    <a:pt x="2136" y="4327"/>
                    <a:pt x="1953" y="4275"/>
                  </a:cubicBezTo>
                  <a:cubicBezTo>
                    <a:pt x="1933" y="4270"/>
                    <a:pt x="1918" y="4267"/>
                    <a:pt x="1903" y="4267"/>
                  </a:cubicBezTo>
                  <a:cubicBezTo>
                    <a:pt x="1882" y="4267"/>
                    <a:pt x="1862" y="4273"/>
                    <a:pt x="1834" y="4287"/>
                  </a:cubicBezTo>
                  <a:lnTo>
                    <a:pt x="929" y="4727"/>
                  </a:lnTo>
                  <a:lnTo>
                    <a:pt x="977" y="3715"/>
                  </a:lnTo>
                  <a:cubicBezTo>
                    <a:pt x="977" y="3668"/>
                    <a:pt x="953" y="3632"/>
                    <a:pt x="941" y="3596"/>
                  </a:cubicBezTo>
                  <a:cubicBezTo>
                    <a:pt x="393" y="2906"/>
                    <a:pt x="358" y="1953"/>
                    <a:pt x="858" y="1227"/>
                  </a:cubicBezTo>
                  <a:cubicBezTo>
                    <a:pt x="1237" y="646"/>
                    <a:pt x="1868" y="336"/>
                    <a:pt x="2512" y="336"/>
                  </a:cubicBezTo>
                  <a:cubicBezTo>
                    <a:pt x="2898" y="336"/>
                    <a:pt x="3288" y="447"/>
                    <a:pt x="3632" y="679"/>
                  </a:cubicBezTo>
                  <a:cubicBezTo>
                    <a:pt x="4037" y="941"/>
                    <a:pt x="4334" y="1358"/>
                    <a:pt x="4453" y="1822"/>
                  </a:cubicBezTo>
                  <a:cubicBezTo>
                    <a:pt x="4484" y="1893"/>
                    <a:pt x="4548" y="1947"/>
                    <a:pt x="4618" y="1947"/>
                  </a:cubicBezTo>
                  <a:cubicBezTo>
                    <a:pt x="4631" y="1947"/>
                    <a:pt x="4643" y="1945"/>
                    <a:pt x="4656" y="1941"/>
                  </a:cubicBezTo>
                  <a:cubicBezTo>
                    <a:pt x="4751" y="1906"/>
                    <a:pt x="4811" y="1822"/>
                    <a:pt x="4787" y="1727"/>
                  </a:cubicBezTo>
                  <a:cubicBezTo>
                    <a:pt x="4632" y="1179"/>
                    <a:pt x="4287" y="703"/>
                    <a:pt x="3811" y="393"/>
                  </a:cubicBezTo>
                  <a:cubicBezTo>
                    <a:pt x="3412" y="128"/>
                    <a:pt x="2961" y="0"/>
                    <a:pt x="25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3"/>
            <p:cNvSpPr/>
            <p:nvPr/>
          </p:nvSpPr>
          <p:spPr>
            <a:xfrm>
              <a:off x="1574328" y="2021096"/>
              <a:ext cx="28702" cy="54363"/>
            </a:xfrm>
            <a:custGeom>
              <a:rect b="b" l="l" r="r" t="t"/>
              <a:pathLst>
                <a:path extrusionOk="0" h="1716" w="906">
                  <a:moveTo>
                    <a:pt x="179" y="1"/>
                  </a:moveTo>
                  <a:cubicBezTo>
                    <a:pt x="84" y="1"/>
                    <a:pt x="12" y="84"/>
                    <a:pt x="12" y="168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22" y="1715"/>
                    <a:pt x="893" y="1644"/>
                    <a:pt x="893" y="1549"/>
                  </a:cubicBezTo>
                  <a:cubicBezTo>
                    <a:pt x="905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8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3"/>
            <p:cNvSpPr/>
            <p:nvPr/>
          </p:nvSpPr>
          <p:spPr>
            <a:xfrm>
              <a:off x="1578098" y="2004147"/>
              <a:ext cx="15872" cy="16252"/>
            </a:xfrm>
            <a:custGeom>
              <a:rect b="b" l="l" r="r" t="t"/>
              <a:pathLst>
                <a:path extrusionOk="0" h="513" w="501">
                  <a:moveTo>
                    <a:pt x="250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393"/>
                    <a:pt x="119" y="512"/>
                    <a:pt x="250" y="512"/>
                  </a:cubicBezTo>
                  <a:cubicBezTo>
                    <a:pt x="381" y="512"/>
                    <a:pt x="500" y="393"/>
                    <a:pt x="500" y="262"/>
                  </a:cubicBezTo>
                  <a:cubicBezTo>
                    <a:pt x="489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3"/>
            <p:cNvSpPr/>
            <p:nvPr/>
          </p:nvSpPr>
          <p:spPr>
            <a:xfrm>
              <a:off x="1293706" y="1999997"/>
              <a:ext cx="274982" cy="316863"/>
            </a:xfrm>
            <a:custGeom>
              <a:rect b="b" l="l" r="r" t="t"/>
              <a:pathLst>
                <a:path extrusionOk="0" h="10002" w="8680">
                  <a:moveTo>
                    <a:pt x="2096" y="2655"/>
                  </a:moveTo>
                  <a:lnTo>
                    <a:pt x="2096" y="3727"/>
                  </a:lnTo>
                  <a:cubicBezTo>
                    <a:pt x="1905" y="3644"/>
                    <a:pt x="1762" y="3465"/>
                    <a:pt x="1762" y="3251"/>
                  </a:cubicBezTo>
                  <a:lnTo>
                    <a:pt x="1762" y="3132"/>
                  </a:lnTo>
                  <a:cubicBezTo>
                    <a:pt x="1762" y="2905"/>
                    <a:pt x="1893" y="2727"/>
                    <a:pt x="2096" y="2655"/>
                  </a:cubicBezTo>
                  <a:close/>
                  <a:moveTo>
                    <a:pt x="6620" y="2655"/>
                  </a:moveTo>
                  <a:cubicBezTo>
                    <a:pt x="6822" y="2727"/>
                    <a:pt x="6965" y="2905"/>
                    <a:pt x="6965" y="3132"/>
                  </a:cubicBezTo>
                  <a:lnTo>
                    <a:pt x="6965" y="3251"/>
                  </a:lnTo>
                  <a:cubicBezTo>
                    <a:pt x="6965" y="3465"/>
                    <a:pt x="6834" y="3644"/>
                    <a:pt x="6620" y="3727"/>
                  </a:cubicBezTo>
                  <a:lnTo>
                    <a:pt x="6620" y="2655"/>
                  </a:lnTo>
                  <a:close/>
                  <a:moveTo>
                    <a:pt x="6703" y="4060"/>
                  </a:moveTo>
                  <a:lnTo>
                    <a:pt x="6858" y="5394"/>
                  </a:lnTo>
                  <a:lnTo>
                    <a:pt x="6346" y="5394"/>
                  </a:lnTo>
                  <a:cubicBezTo>
                    <a:pt x="6525" y="5108"/>
                    <a:pt x="6620" y="4763"/>
                    <a:pt x="6620" y="4406"/>
                  </a:cubicBezTo>
                  <a:lnTo>
                    <a:pt x="6620" y="4084"/>
                  </a:lnTo>
                  <a:cubicBezTo>
                    <a:pt x="6656" y="4084"/>
                    <a:pt x="6668" y="4060"/>
                    <a:pt x="6703" y="4060"/>
                  </a:cubicBezTo>
                  <a:close/>
                  <a:moveTo>
                    <a:pt x="3739" y="1405"/>
                  </a:moveTo>
                  <a:cubicBezTo>
                    <a:pt x="3810" y="1643"/>
                    <a:pt x="3941" y="1953"/>
                    <a:pt x="4132" y="2251"/>
                  </a:cubicBezTo>
                  <a:cubicBezTo>
                    <a:pt x="4572" y="2870"/>
                    <a:pt x="5179" y="3227"/>
                    <a:pt x="5917" y="3274"/>
                  </a:cubicBezTo>
                  <a:lnTo>
                    <a:pt x="5917" y="3572"/>
                  </a:lnTo>
                  <a:cubicBezTo>
                    <a:pt x="5906" y="4215"/>
                    <a:pt x="5572" y="4822"/>
                    <a:pt x="5001" y="5168"/>
                  </a:cubicBezTo>
                  <a:lnTo>
                    <a:pt x="4751" y="5310"/>
                  </a:lnTo>
                  <a:cubicBezTo>
                    <a:pt x="4632" y="5382"/>
                    <a:pt x="4498" y="5418"/>
                    <a:pt x="4364" y="5418"/>
                  </a:cubicBezTo>
                  <a:cubicBezTo>
                    <a:pt x="4230" y="5418"/>
                    <a:pt x="4096" y="5382"/>
                    <a:pt x="3977" y="5310"/>
                  </a:cubicBezTo>
                  <a:lnTo>
                    <a:pt x="3727" y="5168"/>
                  </a:lnTo>
                  <a:cubicBezTo>
                    <a:pt x="3155" y="4834"/>
                    <a:pt x="2810" y="4227"/>
                    <a:pt x="2810" y="3572"/>
                  </a:cubicBezTo>
                  <a:lnTo>
                    <a:pt x="2810" y="2322"/>
                  </a:lnTo>
                  <a:cubicBezTo>
                    <a:pt x="3024" y="2239"/>
                    <a:pt x="3429" y="1977"/>
                    <a:pt x="3739" y="1405"/>
                  </a:cubicBezTo>
                  <a:close/>
                  <a:moveTo>
                    <a:pt x="5477" y="5715"/>
                  </a:moveTo>
                  <a:cubicBezTo>
                    <a:pt x="5429" y="5727"/>
                    <a:pt x="5394" y="5763"/>
                    <a:pt x="5346" y="5775"/>
                  </a:cubicBezTo>
                  <a:lnTo>
                    <a:pt x="5346" y="5715"/>
                  </a:lnTo>
                  <a:close/>
                  <a:moveTo>
                    <a:pt x="5001" y="5549"/>
                  </a:moveTo>
                  <a:lnTo>
                    <a:pt x="5001" y="5870"/>
                  </a:lnTo>
                  <a:cubicBezTo>
                    <a:pt x="4953" y="5882"/>
                    <a:pt x="4894" y="5882"/>
                    <a:pt x="4846" y="5882"/>
                  </a:cubicBezTo>
                  <a:cubicBezTo>
                    <a:pt x="4822" y="5810"/>
                    <a:pt x="4798" y="5751"/>
                    <a:pt x="4727" y="5691"/>
                  </a:cubicBezTo>
                  <a:cubicBezTo>
                    <a:pt x="4786" y="5656"/>
                    <a:pt x="4846" y="5644"/>
                    <a:pt x="4905" y="5596"/>
                  </a:cubicBezTo>
                  <a:lnTo>
                    <a:pt x="5001" y="5549"/>
                  </a:lnTo>
                  <a:close/>
                  <a:moveTo>
                    <a:pt x="4378" y="5881"/>
                  </a:moveTo>
                  <a:cubicBezTo>
                    <a:pt x="4474" y="5881"/>
                    <a:pt x="4536" y="5960"/>
                    <a:pt x="4536" y="6061"/>
                  </a:cubicBezTo>
                  <a:cubicBezTo>
                    <a:pt x="4536" y="6168"/>
                    <a:pt x="4465" y="6239"/>
                    <a:pt x="4358" y="6239"/>
                  </a:cubicBezTo>
                  <a:cubicBezTo>
                    <a:pt x="4263" y="6239"/>
                    <a:pt x="4179" y="6168"/>
                    <a:pt x="4179" y="6061"/>
                  </a:cubicBezTo>
                  <a:cubicBezTo>
                    <a:pt x="4179" y="5953"/>
                    <a:pt x="4263" y="5882"/>
                    <a:pt x="4358" y="5882"/>
                  </a:cubicBezTo>
                  <a:cubicBezTo>
                    <a:pt x="4365" y="5881"/>
                    <a:pt x="4371" y="5881"/>
                    <a:pt x="4378" y="5881"/>
                  </a:cubicBezTo>
                  <a:close/>
                  <a:moveTo>
                    <a:pt x="3703" y="5537"/>
                  </a:moveTo>
                  <a:lnTo>
                    <a:pt x="3798" y="5584"/>
                  </a:lnTo>
                  <a:lnTo>
                    <a:pt x="3977" y="5668"/>
                  </a:lnTo>
                  <a:cubicBezTo>
                    <a:pt x="3882" y="5763"/>
                    <a:pt x="3822" y="5894"/>
                    <a:pt x="3822" y="6025"/>
                  </a:cubicBezTo>
                  <a:cubicBezTo>
                    <a:pt x="3846" y="6144"/>
                    <a:pt x="3870" y="6251"/>
                    <a:pt x="3917" y="6322"/>
                  </a:cubicBezTo>
                  <a:lnTo>
                    <a:pt x="3703" y="6180"/>
                  </a:lnTo>
                  <a:lnTo>
                    <a:pt x="3703" y="5537"/>
                  </a:lnTo>
                  <a:close/>
                  <a:moveTo>
                    <a:pt x="4870" y="6203"/>
                  </a:moveTo>
                  <a:cubicBezTo>
                    <a:pt x="4882" y="6215"/>
                    <a:pt x="4897" y="6221"/>
                    <a:pt x="4914" y="6221"/>
                  </a:cubicBezTo>
                  <a:cubicBezTo>
                    <a:pt x="4932" y="6221"/>
                    <a:pt x="4953" y="6215"/>
                    <a:pt x="4977" y="6203"/>
                  </a:cubicBezTo>
                  <a:lnTo>
                    <a:pt x="4977" y="6203"/>
                  </a:lnTo>
                  <a:lnTo>
                    <a:pt x="4810" y="6322"/>
                  </a:lnTo>
                  <a:cubicBezTo>
                    <a:pt x="4834" y="6299"/>
                    <a:pt x="4846" y="6251"/>
                    <a:pt x="4870" y="6203"/>
                  </a:cubicBezTo>
                  <a:close/>
                  <a:moveTo>
                    <a:pt x="4465" y="6561"/>
                  </a:moveTo>
                  <a:lnTo>
                    <a:pt x="4358" y="6644"/>
                  </a:lnTo>
                  <a:lnTo>
                    <a:pt x="4239" y="6561"/>
                  </a:lnTo>
                  <a:lnTo>
                    <a:pt x="4239" y="6561"/>
                  </a:lnTo>
                  <a:cubicBezTo>
                    <a:pt x="4274" y="6584"/>
                    <a:pt x="4322" y="6584"/>
                    <a:pt x="4346" y="6584"/>
                  </a:cubicBezTo>
                  <a:cubicBezTo>
                    <a:pt x="4393" y="6584"/>
                    <a:pt x="4417" y="6584"/>
                    <a:pt x="4465" y="6561"/>
                  </a:cubicBezTo>
                  <a:close/>
                  <a:moveTo>
                    <a:pt x="5013" y="6596"/>
                  </a:moveTo>
                  <a:lnTo>
                    <a:pt x="5013" y="7334"/>
                  </a:lnTo>
                  <a:lnTo>
                    <a:pt x="4620" y="6882"/>
                  </a:lnTo>
                  <a:lnTo>
                    <a:pt x="5013" y="6596"/>
                  </a:lnTo>
                  <a:close/>
                  <a:moveTo>
                    <a:pt x="3727" y="6608"/>
                  </a:moveTo>
                  <a:lnTo>
                    <a:pt x="4120" y="6894"/>
                  </a:lnTo>
                  <a:lnTo>
                    <a:pt x="3727" y="7358"/>
                  </a:lnTo>
                  <a:lnTo>
                    <a:pt x="3727" y="6608"/>
                  </a:lnTo>
                  <a:close/>
                  <a:moveTo>
                    <a:pt x="4334" y="0"/>
                  </a:moveTo>
                  <a:cubicBezTo>
                    <a:pt x="3715" y="0"/>
                    <a:pt x="3143" y="226"/>
                    <a:pt x="2691" y="631"/>
                  </a:cubicBezTo>
                  <a:cubicBezTo>
                    <a:pt x="2250" y="1024"/>
                    <a:pt x="1953" y="1584"/>
                    <a:pt x="1869" y="2179"/>
                  </a:cubicBezTo>
                  <a:lnTo>
                    <a:pt x="1846" y="2370"/>
                  </a:lnTo>
                  <a:cubicBezTo>
                    <a:pt x="1560" y="2501"/>
                    <a:pt x="1369" y="2798"/>
                    <a:pt x="1369" y="3132"/>
                  </a:cubicBezTo>
                  <a:lnTo>
                    <a:pt x="1369" y="3251"/>
                  </a:lnTo>
                  <a:cubicBezTo>
                    <a:pt x="1369" y="3501"/>
                    <a:pt x="1488" y="3727"/>
                    <a:pt x="1655" y="3882"/>
                  </a:cubicBezTo>
                  <a:lnTo>
                    <a:pt x="1453" y="5537"/>
                  </a:lnTo>
                  <a:cubicBezTo>
                    <a:pt x="1453" y="5584"/>
                    <a:pt x="1476" y="5644"/>
                    <a:pt x="1500" y="5668"/>
                  </a:cubicBezTo>
                  <a:cubicBezTo>
                    <a:pt x="1536" y="5703"/>
                    <a:pt x="1572" y="5727"/>
                    <a:pt x="1631" y="5727"/>
                  </a:cubicBezTo>
                  <a:lnTo>
                    <a:pt x="3334" y="5727"/>
                  </a:lnTo>
                  <a:lnTo>
                    <a:pt x="3334" y="6168"/>
                  </a:lnTo>
                  <a:lnTo>
                    <a:pt x="1607" y="6715"/>
                  </a:lnTo>
                  <a:cubicBezTo>
                    <a:pt x="655" y="7025"/>
                    <a:pt x="0" y="7906"/>
                    <a:pt x="0" y="8918"/>
                  </a:cubicBezTo>
                  <a:lnTo>
                    <a:pt x="0" y="9835"/>
                  </a:lnTo>
                  <a:cubicBezTo>
                    <a:pt x="0" y="9930"/>
                    <a:pt x="72" y="10001"/>
                    <a:pt x="167" y="10001"/>
                  </a:cubicBezTo>
                  <a:lnTo>
                    <a:pt x="2262" y="10001"/>
                  </a:lnTo>
                  <a:cubicBezTo>
                    <a:pt x="2346" y="10001"/>
                    <a:pt x="2429" y="9930"/>
                    <a:pt x="2429" y="9835"/>
                  </a:cubicBezTo>
                  <a:cubicBezTo>
                    <a:pt x="2429" y="9751"/>
                    <a:pt x="2346" y="9680"/>
                    <a:pt x="2262" y="9680"/>
                  </a:cubicBezTo>
                  <a:lnTo>
                    <a:pt x="322" y="9680"/>
                  </a:lnTo>
                  <a:lnTo>
                    <a:pt x="322" y="8930"/>
                  </a:lnTo>
                  <a:cubicBezTo>
                    <a:pt x="322" y="8073"/>
                    <a:pt x="881" y="7323"/>
                    <a:pt x="1691" y="7061"/>
                  </a:cubicBezTo>
                  <a:lnTo>
                    <a:pt x="3322" y="6537"/>
                  </a:lnTo>
                  <a:lnTo>
                    <a:pt x="3322" y="7835"/>
                  </a:lnTo>
                  <a:cubicBezTo>
                    <a:pt x="3322" y="7906"/>
                    <a:pt x="3358" y="7966"/>
                    <a:pt x="3417" y="7989"/>
                  </a:cubicBezTo>
                  <a:cubicBezTo>
                    <a:pt x="3441" y="7989"/>
                    <a:pt x="3465" y="8013"/>
                    <a:pt x="3477" y="8013"/>
                  </a:cubicBezTo>
                  <a:cubicBezTo>
                    <a:pt x="3524" y="8013"/>
                    <a:pt x="3584" y="7989"/>
                    <a:pt x="3620" y="7954"/>
                  </a:cubicBezTo>
                  <a:lnTo>
                    <a:pt x="4298" y="7144"/>
                  </a:lnTo>
                  <a:lnTo>
                    <a:pt x="4989" y="7954"/>
                  </a:lnTo>
                  <a:cubicBezTo>
                    <a:pt x="5013" y="7989"/>
                    <a:pt x="5060" y="8013"/>
                    <a:pt x="5120" y="8013"/>
                  </a:cubicBezTo>
                  <a:cubicBezTo>
                    <a:pt x="5132" y="8013"/>
                    <a:pt x="5167" y="8013"/>
                    <a:pt x="5179" y="7989"/>
                  </a:cubicBezTo>
                  <a:cubicBezTo>
                    <a:pt x="5251" y="7966"/>
                    <a:pt x="5286" y="7906"/>
                    <a:pt x="5286" y="7835"/>
                  </a:cubicBezTo>
                  <a:lnTo>
                    <a:pt x="5286" y="6537"/>
                  </a:lnTo>
                  <a:lnTo>
                    <a:pt x="6906" y="7061"/>
                  </a:lnTo>
                  <a:cubicBezTo>
                    <a:pt x="7727" y="7323"/>
                    <a:pt x="8275" y="8073"/>
                    <a:pt x="8275" y="8930"/>
                  </a:cubicBezTo>
                  <a:lnTo>
                    <a:pt x="8275" y="9680"/>
                  </a:lnTo>
                  <a:lnTo>
                    <a:pt x="2917" y="9680"/>
                  </a:lnTo>
                  <a:cubicBezTo>
                    <a:pt x="2822" y="9680"/>
                    <a:pt x="2750" y="9751"/>
                    <a:pt x="2750" y="9835"/>
                  </a:cubicBezTo>
                  <a:cubicBezTo>
                    <a:pt x="2750" y="9930"/>
                    <a:pt x="2822" y="10001"/>
                    <a:pt x="2917" y="10001"/>
                  </a:cubicBezTo>
                  <a:lnTo>
                    <a:pt x="8513" y="10001"/>
                  </a:lnTo>
                  <a:cubicBezTo>
                    <a:pt x="8608" y="10001"/>
                    <a:pt x="8680" y="9930"/>
                    <a:pt x="8680" y="9835"/>
                  </a:cubicBezTo>
                  <a:lnTo>
                    <a:pt x="8680" y="8918"/>
                  </a:lnTo>
                  <a:cubicBezTo>
                    <a:pt x="8680" y="7906"/>
                    <a:pt x="8037" y="7013"/>
                    <a:pt x="7072" y="6715"/>
                  </a:cubicBezTo>
                  <a:lnTo>
                    <a:pt x="5346" y="6168"/>
                  </a:lnTo>
                  <a:lnTo>
                    <a:pt x="5346" y="6144"/>
                  </a:lnTo>
                  <a:cubicBezTo>
                    <a:pt x="5608" y="6061"/>
                    <a:pt x="5846" y="5930"/>
                    <a:pt x="6060" y="5727"/>
                  </a:cubicBezTo>
                  <a:lnTo>
                    <a:pt x="7037" y="5727"/>
                  </a:lnTo>
                  <a:cubicBezTo>
                    <a:pt x="7084" y="5727"/>
                    <a:pt x="7132" y="5715"/>
                    <a:pt x="7180" y="5668"/>
                  </a:cubicBezTo>
                  <a:cubicBezTo>
                    <a:pt x="7203" y="5644"/>
                    <a:pt x="7215" y="5584"/>
                    <a:pt x="7215" y="5537"/>
                  </a:cubicBezTo>
                  <a:lnTo>
                    <a:pt x="7025" y="3882"/>
                  </a:lnTo>
                  <a:cubicBezTo>
                    <a:pt x="7203" y="3739"/>
                    <a:pt x="7311" y="3501"/>
                    <a:pt x="7311" y="3251"/>
                  </a:cubicBezTo>
                  <a:lnTo>
                    <a:pt x="7311" y="3132"/>
                  </a:lnTo>
                  <a:cubicBezTo>
                    <a:pt x="7311" y="2798"/>
                    <a:pt x="7108" y="2501"/>
                    <a:pt x="6834" y="2370"/>
                  </a:cubicBezTo>
                  <a:lnTo>
                    <a:pt x="6799" y="2179"/>
                  </a:lnTo>
                  <a:cubicBezTo>
                    <a:pt x="6727" y="1548"/>
                    <a:pt x="6418" y="988"/>
                    <a:pt x="5941" y="584"/>
                  </a:cubicBezTo>
                  <a:cubicBezTo>
                    <a:pt x="5909" y="557"/>
                    <a:pt x="5870" y="545"/>
                    <a:pt x="5831" y="545"/>
                  </a:cubicBezTo>
                  <a:cubicBezTo>
                    <a:pt x="5783" y="545"/>
                    <a:pt x="5736" y="563"/>
                    <a:pt x="5703" y="596"/>
                  </a:cubicBezTo>
                  <a:cubicBezTo>
                    <a:pt x="5644" y="667"/>
                    <a:pt x="5656" y="774"/>
                    <a:pt x="5715" y="834"/>
                  </a:cubicBezTo>
                  <a:cubicBezTo>
                    <a:pt x="6132" y="1179"/>
                    <a:pt x="6382" y="1667"/>
                    <a:pt x="6465" y="2203"/>
                  </a:cubicBezTo>
                  <a:lnTo>
                    <a:pt x="6465" y="2262"/>
                  </a:lnTo>
                  <a:lnTo>
                    <a:pt x="6429" y="2262"/>
                  </a:lnTo>
                  <a:cubicBezTo>
                    <a:pt x="6334" y="2262"/>
                    <a:pt x="6263" y="2334"/>
                    <a:pt x="6263" y="2429"/>
                  </a:cubicBezTo>
                  <a:lnTo>
                    <a:pt x="6263" y="3905"/>
                  </a:lnTo>
                  <a:lnTo>
                    <a:pt x="6263" y="3917"/>
                  </a:lnTo>
                  <a:lnTo>
                    <a:pt x="6263" y="3929"/>
                  </a:lnTo>
                  <a:lnTo>
                    <a:pt x="6263" y="4382"/>
                  </a:lnTo>
                  <a:cubicBezTo>
                    <a:pt x="6263" y="4751"/>
                    <a:pt x="6132" y="5096"/>
                    <a:pt x="5894" y="5358"/>
                  </a:cubicBezTo>
                  <a:lnTo>
                    <a:pt x="5322" y="5358"/>
                  </a:lnTo>
                  <a:lnTo>
                    <a:pt x="5322" y="5310"/>
                  </a:lnTo>
                  <a:cubicBezTo>
                    <a:pt x="5894" y="4894"/>
                    <a:pt x="6239" y="4239"/>
                    <a:pt x="6239" y="3524"/>
                  </a:cubicBezTo>
                  <a:lnTo>
                    <a:pt x="6239" y="3072"/>
                  </a:lnTo>
                  <a:cubicBezTo>
                    <a:pt x="6239" y="2977"/>
                    <a:pt x="6168" y="2905"/>
                    <a:pt x="6072" y="2905"/>
                  </a:cubicBezTo>
                  <a:cubicBezTo>
                    <a:pt x="4596" y="2905"/>
                    <a:pt x="4096" y="1619"/>
                    <a:pt x="3929" y="869"/>
                  </a:cubicBezTo>
                  <a:cubicBezTo>
                    <a:pt x="3929" y="846"/>
                    <a:pt x="3917" y="834"/>
                    <a:pt x="3917" y="822"/>
                  </a:cubicBezTo>
                  <a:cubicBezTo>
                    <a:pt x="3889" y="720"/>
                    <a:pt x="3811" y="683"/>
                    <a:pt x="3755" y="683"/>
                  </a:cubicBezTo>
                  <a:cubicBezTo>
                    <a:pt x="3739" y="683"/>
                    <a:pt x="3725" y="686"/>
                    <a:pt x="3715" y="691"/>
                  </a:cubicBezTo>
                  <a:cubicBezTo>
                    <a:pt x="3655" y="703"/>
                    <a:pt x="3596" y="750"/>
                    <a:pt x="3584" y="810"/>
                  </a:cubicBezTo>
                  <a:cubicBezTo>
                    <a:pt x="3310" y="1679"/>
                    <a:pt x="2750" y="1953"/>
                    <a:pt x="2608" y="2012"/>
                  </a:cubicBezTo>
                  <a:cubicBezTo>
                    <a:pt x="2512" y="2012"/>
                    <a:pt x="2441" y="2084"/>
                    <a:pt x="2441" y="2179"/>
                  </a:cubicBezTo>
                  <a:lnTo>
                    <a:pt x="2441" y="3548"/>
                  </a:lnTo>
                  <a:cubicBezTo>
                    <a:pt x="2441" y="4239"/>
                    <a:pt x="2786" y="4918"/>
                    <a:pt x="3346" y="5334"/>
                  </a:cubicBezTo>
                  <a:lnTo>
                    <a:pt x="3346" y="5370"/>
                  </a:lnTo>
                  <a:lnTo>
                    <a:pt x="1846" y="5370"/>
                  </a:lnTo>
                  <a:lnTo>
                    <a:pt x="2012" y="4048"/>
                  </a:lnTo>
                  <a:cubicBezTo>
                    <a:pt x="2084" y="4060"/>
                    <a:pt x="2155" y="4084"/>
                    <a:pt x="2250" y="4084"/>
                  </a:cubicBezTo>
                  <a:cubicBezTo>
                    <a:pt x="2334" y="4084"/>
                    <a:pt x="2417" y="4001"/>
                    <a:pt x="2417" y="3917"/>
                  </a:cubicBezTo>
                  <a:lnTo>
                    <a:pt x="2417" y="2441"/>
                  </a:lnTo>
                  <a:cubicBezTo>
                    <a:pt x="2417" y="2358"/>
                    <a:pt x="2334" y="2274"/>
                    <a:pt x="2250" y="2274"/>
                  </a:cubicBezTo>
                  <a:lnTo>
                    <a:pt x="2215" y="2274"/>
                  </a:lnTo>
                  <a:lnTo>
                    <a:pt x="2215" y="2215"/>
                  </a:lnTo>
                  <a:cubicBezTo>
                    <a:pt x="2274" y="1703"/>
                    <a:pt x="2536" y="1227"/>
                    <a:pt x="2917" y="881"/>
                  </a:cubicBezTo>
                  <a:cubicBezTo>
                    <a:pt x="3310" y="536"/>
                    <a:pt x="3810" y="346"/>
                    <a:pt x="4334" y="346"/>
                  </a:cubicBezTo>
                  <a:cubicBezTo>
                    <a:pt x="4608" y="346"/>
                    <a:pt x="4894" y="405"/>
                    <a:pt x="5167" y="512"/>
                  </a:cubicBezTo>
                  <a:cubicBezTo>
                    <a:pt x="5187" y="518"/>
                    <a:pt x="5208" y="521"/>
                    <a:pt x="5229" y="521"/>
                  </a:cubicBezTo>
                  <a:cubicBezTo>
                    <a:pt x="5297" y="521"/>
                    <a:pt x="5366" y="490"/>
                    <a:pt x="5394" y="417"/>
                  </a:cubicBezTo>
                  <a:cubicBezTo>
                    <a:pt x="5417" y="334"/>
                    <a:pt x="5394" y="226"/>
                    <a:pt x="5298" y="191"/>
                  </a:cubicBezTo>
                  <a:cubicBezTo>
                    <a:pt x="4989" y="60"/>
                    <a:pt x="4679" y="0"/>
                    <a:pt x="4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3"/>
            <p:cNvSpPr/>
            <p:nvPr/>
          </p:nvSpPr>
          <p:spPr>
            <a:xfrm>
              <a:off x="1426826" y="2243648"/>
              <a:ext cx="10233" cy="11341"/>
            </a:xfrm>
            <a:custGeom>
              <a:rect b="b" l="l" r="r" t="t"/>
              <a:pathLst>
                <a:path extrusionOk="0" h="358" w="323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203"/>
                  </a:lnTo>
                  <a:cubicBezTo>
                    <a:pt x="1" y="286"/>
                    <a:pt x="72" y="358"/>
                    <a:pt x="156" y="358"/>
                  </a:cubicBezTo>
                  <a:cubicBezTo>
                    <a:pt x="251" y="358"/>
                    <a:pt x="322" y="286"/>
                    <a:pt x="322" y="203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3"/>
            <p:cNvSpPr/>
            <p:nvPr/>
          </p:nvSpPr>
          <p:spPr>
            <a:xfrm>
              <a:off x="1426826" y="2262149"/>
              <a:ext cx="10233" cy="11341"/>
            </a:xfrm>
            <a:custGeom>
              <a:rect b="b" l="l" r="r" t="t"/>
              <a:pathLst>
                <a:path extrusionOk="0" h="358" w="32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72" y="357"/>
                    <a:pt x="156" y="357"/>
                  </a:cubicBezTo>
                  <a:cubicBezTo>
                    <a:pt x="251" y="357"/>
                    <a:pt x="322" y="286"/>
                    <a:pt x="322" y="191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3"/>
            <p:cNvSpPr/>
            <p:nvPr/>
          </p:nvSpPr>
          <p:spPr>
            <a:xfrm>
              <a:off x="1471336" y="2261389"/>
              <a:ext cx="63804" cy="30571"/>
            </a:xfrm>
            <a:custGeom>
              <a:rect b="b" l="l" r="r" t="t"/>
              <a:pathLst>
                <a:path extrusionOk="0" h="965" w="2014">
                  <a:moveTo>
                    <a:pt x="1596" y="322"/>
                  </a:moveTo>
                  <a:cubicBezTo>
                    <a:pt x="1644" y="322"/>
                    <a:pt x="1668" y="346"/>
                    <a:pt x="1668" y="393"/>
                  </a:cubicBezTo>
                  <a:lnTo>
                    <a:pt x="1668" y="560"/>
                  </a:lnTo>
                  <a:cubicBezTo>
                    <a:pt x="1668" y="607"/>
                    <a:pt x="1644" y="631"/>
                    <a:pt x="1596" y="631"/>
                  </a:cubicBezTo>
                  <a:lnTo>
                    <a:pt x="394" y="631"/>
                  </a:lnTo>
                  <a:cubicBezTo>
                    <a:pt x="346" y="631"/>
                    <a:pt x="310" y="607"/>
                    <a:pt x="310" y="560"/>
                  </a:cubicBezTo>
                  <a:lnTo>
                    <a:pt x="310" y="393"/>
                  </a:lnTo>
                  <a:cubicBezTo>
                    <a:pt x="310" y="346"/>
                    <a:pt x="346" y="322"/>
                    <a:pt x="394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393"/>
                  </a:cubicBezTo>
                  <a:lnTo>
                    <a:pt x="1" y="560"/>
                  </a:lnTo>
                  <a:cubicBezTo>
                    <a:pt x="1" y="786"/>
                    <a:pt x="180" y="965"/>
                    <a:pt x="406" y="965"/>
                  </a:cubicBezTo>
                  <a:lnTo>
                    <a:pt x="1608" y="965"/>
                  </a:lnTo>
                  <a:cubicBezTo>
                    <a:pt x="1834" y="965"/>
                    <a:pt x="2013" y="786"/>
                    <a:pt x="2013" y="560"/>
                  </a:cubicBezTo>
                  <a:lnTo>
                    <a:pt x="2013" y="393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3"/>
            <p:cNvSpPr/>
            <p:nvPr/>
          </p:nvSpPr>
          <p:spPr>
            <a:xfrm>
              <a:off x="1420807" y="2092788"/>
              <a:ext cx="22271" cy="36971"/>
            </a:xfrm>
            <a:custGeom>
              <a:rect b="b" l="l" r="r" t="t"/>
              <a:pathLst>
                <a:path extrusionOk="0" h="1167" w="703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1000"/>
                  </a:lnTo>
                  <a:cubicBezTo>
                    <a:pt x="0" y="1096"/>
                    <a:pt x="84" y="1167"/>
                    <a:pt x="167" y="1167"/>
                  </a:cubicBezTo>
                  <a:lnTo>
                    <a:pt x="536" y="1167"/>
                  </a:lnTo>
                  <a:cubicBezTo>
                    <a:pt x="632" y="1167"/>
                    <a:pt x="703" y="1096"/>
                    <a:pt x="703" y="1000"/>
                  </a:cubicBezTo>
                  <a:cubicBezTo>
                    <a:pt x="703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9" name="Google Shape;849;p13"/>
          <p:cNvGrpSpPr/>
          <p:nvPr/>
        </p:nvGrpSpPr>
        <p:grpSpPr>
          <a:xfrm>
            <a:off x="3967213" y="1975477"/>
            <a:ext cx="368185" cy="331816"/>
            <a:chOff x="3967213" y="1975477"/>
            <a:chExt cx="368185" cy="331816"/>
          </a:xfrm>
        </p:grpSpPr>
        <p:sp>
          <p:nvSpPr>
            <p:cNvPr id="850" name="Google Shape;850;p13"/>
            <p:cNvSpPr/>
            <p:nvPr/>
          </p:nvSpPr>
          <p:spPr>
            <a:xfrm>
              <a:off x="3967213" y="1975477"/>
              <a:ext cx="368185" cy="331816"/>
            </a:xfrm>
            <a:custGeom>
              <a:rect b="b" l="l" r="r" t="t"/>
              <a:pathLst>
                <a:path extrusionOk="0" h="10474" w="11622">
                  <a:moveTo>
                    <a:pt x="9026" y="0"/>
                  </a:moveTo>
                  <a:cubicBezTo>
                    <a:pt x="7585" y="0"/>
                    <a:pt x="6430" y="1179"/>
                    <a:pt x="6430" y="2608"/>
                  </a:cubicBezTo>
                  <a:cubicBezTo>
                    <a:pt x="6430" y="3072"/>
                    <a:pt x="6549" y="3513"/>
                    <a:pt x="6763" y="3882"/>
                  </a:cubicBezTo>
                  <a:lnTo>
                    <a:pt x="5680" y="3882"/>
                  </a:lnTo>
                  <a:cubicBezTo>
                    <a:pt x="5597" y="3882"/>
                    <a:pt x="5513" y="3965"/>
                    <a:pt x="5513" y="4048"/>
                  </a:cubicBezTo>
                  <a:cubicBezTo>
                    <a:pt x="5513" y="4144"/>
                    <a:pt x="5597" y="4215"/>
                    <a:pt x="5680" y="4215"/>
                  </a:cubicBezTo>
                  <a:lnTo>
                    <a:pt x="6978" y="4215"/>
                  </a:lnTo>
                  <a:cubicBezTo>
                    <a:pt x="7454" y="4810"/>
                    <a:pt x="8192" y="5191"/>
                    <a:pt x="9014" y="5191"/>
                  </a:cubicBezTo>
                  <a:cubicBezTo>
                    <a:pt x="9180" y="5191"/>
                    <a:pt x="9359" y="5180"/>
                    <a:pt x="9502" y="5156"/>
                  </a:cubicBezTo>
                  <a:lnTo>
                    <a:pt x="9502" y="5775"/>
                  </a:lnTo>
                  <a:lnTo>
                    <a:pt x="977" y="5775"/>
                  </a:lnTo>
                  <a:cubicBezTo>
                    <a:pt x="905" y="5775"/>
                    <a:pt x="834" y="5834"/>
                    <a:pt x="810" y="5906"/>
                  </a:cubicBezTo>
                  <a:lnTo>
                    <a:pt x="322" y="8466"/>
                  </a:lnTo>
                  <a:lnTo>
                    <a:pt x="322" y="2965"/>
                  </a:lnTo>
                  <a:lnTo>
                    <a:pt x="2691" y="2965"/>
                  </a:lnTo>
                  <a:lnTo>
                    <a:pt x="3882" y="4156"/>
                  </a:lnTo>
                  <a:cubicBezTo>
                    <a:pt x="3906" y="4179"/>
                    <a:pt x="3953" y="4203"/>
                    <a:pt x="4001" y="4203"/>
                  </a:cubicBezTo>
                  <a:lnTo>
                    <a:pt x="5001" y="4203"/>
                  </a:lnTo>
                  <a:cubicBezTo>
                    <a:pt x="5085" y="4203"/>
                    <a:pt x="5156" y="4120"/>
                    <a:pt x="5156" y="4037"/>
                  </a:cubicBezTo>
                  <a:cubicBezTo>
                    <a:pt x="5156" y="3941"/>
                    <a:pt x="5085" y="3870"/>
                    <a:pt x="5001" y="3870"/>
                  </a:cubicBezTo>
                  <a:lnTo>
                    <a:pt x="4073" y="3870"/>
                  </a:lnTo>
                  <a:lnTo>
                    <a:pt x="2882" y="2679"/>
                  </a:lnTo>
                  <a:cubicBezTo>
                    <a:pt x="2858" y="2655"/>
                    <a:pt x="2810" y="2632"/>
                    <a:pt x="2763" y="2632"/>
                  </a:cubicBezTo>
                  <a:lnTo>
                    <a:pt x="155" y="2632"/>
                  </a:lnTo>
                  <a:cubicBezTo>
                    <a:pt x="72" y="2632"/>
                    <a:pt x="1" y="2715"/>
                    <a:pt x="1" y="2798"/>
                  </a:cubicBezTo>
                  <a:lnTo>
                    <a:pt x="1" y="10299"/>
                  </a:lnTo>
                  <a:cubicBezTo>
                    <a:pt x="1" y="10457"/>
                    <a:pt x="121" y="10466"/>
                    <a:pt x="248" y="10466"/>
                  </a:cubicBezTo>
                  <a:cubicBezTo>
                    <a:pt x="264" y="10466"/>
                    <a:pt x="281" y="10466"/>
                    <a:pt x="298" y="10466"/>
                  </a:cubicBezTo>
                  <a:cubicBezTo>
                    <a:pt x="414" y="10466"/>
                    <a:pt x="3457" y="10474"/>
                    <a:pt x="6062" y="10474"/>
                  </a:cubicBezTo>
                  <a:cubicBezTo>
                    <a:pt x="8016" y="10474"/>
                    <a:pt x="9723" y="10469"/>
                    <a:pt x="9764" y="10454"/>
                  </a:cubicBezTo>
                  <a:cubicBezTo>
                    <a:pt x="9799" y="10418"/>
                    <a:pt x="9847" y="10371"/>
                    <a:pt x="9859" y="10335"/>
                  </a:cubicBezTo>
                  <a:lnTo>
                    <a:pt x="10192" y="8609"/>
                  </a:lnTo>
                  <a:cubicBezTo>
                    <a:pt x="10204" y="8513"/>
                    <a:pt x="10145" y="8430"/>
                    <a:pt x="10061" y="8406"/>
                  </a:cubicBezTo>
                  <a:cubicBezTo>
                    <a:pt x="10053" y="8405"/>
                    <a:pt x="10045" y="8405"/>
                    <a:pt x="10037" y="8405"/>
                  </a:cubicBezTo>
                  <a:cubicBezTo>
                    <a:pt x="9952" y="8405"/>
                    <a:pt x="9881" y="8461"/>
                    <a:pt x="9859" y="8537"/>
                  </a:cubicBezTo>
                  <a:lnTo>
                    <a:pt x="9561" y="10121"/>
                  </a:lnTo>
                  <a:lnTo>
                    <a:pt x="393" y="10121"/>
                  </a:lnTo>
                  <a:lnTo>
                    <a:pt x="1155" y="6132"/>
                  </a:lnTo>
                  <a:lnTo>
                    <a:pt x="10335" y="6132"/>
                  </a:lnTo>
                  <a:lnTo>
                    <a:pt x="10014" y="7870"/>
                  </a:lnTo>
                  <a:cubicBezTo>
                    <a:pt x="10002" y="7966"/>
                    <a:pt x="10061" y="8049"/>
                    <a:pt x="10145" y="8061"/>
                  </a:cubicBezTo>
                  <a:cubicBezTo>
                    <a:pt x="10159" y="8064"/>
                    <a:pt x="10173" y="8066"/>
                    <a:pt x="10186" y="8066"/>
                  </a:cubicBezTo>
                  <a:cubicBezTo>
                    <a:pt x="10263" y="8066"/>
                    <a:pt x="10325" y="8011"/>
                    <a:pt x="10335" y="7930"/>
                  </a:cubicBezTo>
                  <a:lnTo>
                    <a:pt x="10716" y="6001"/>
                  </a:lnTo>
                  <a:cubicBezTo>
                    <a:pt x="10728" y="5953"/>
                    <a:pt x="10716" y="5894"/>
                    <a:pt x="10680" y="5870"/>
                  </a:cubicBezTo>
                  <a:cubicBezTo>
                    <a:pt x="10657" y="5822"/>
                    <a:pt x="10609" y="5811"/>
                    <a:pt x="10550" y="5811"/>
                  </a:cubicBezTo>
                  <a:lnTo>
                    <a:pt x="9847" y="5811"/>
                  </a:lnTo>
                  <a:lnTo>
                    <a:pt x="9847" y="5096"/>
                  </a:lnTo>
                  <a:cubicBezTo>
                    <a:pt x="10776" y="4775"/>
                    <a:pt x="11466" y="3965"/>
                    <a:pt x="11585" y="2965"/>
                  </a:cubicBezTo>
                  <a:cubicBezTo>
                    <a:pt x="11609" y="2858"/>
                    <a:pt x="11550" y="2774"/>
                    <a:pt x="11454" y="2751"/>
                  </a:cubicBezTo>
                  <a:cubicBezTo>
                    <a:pt x="11448" y="2750"/>
                    <a:pt x="11442" y="2749"/>
                    <a:pt x="11436" y="2749"/>
                  </a:cubicBezTo>
                  <a:cubicBezTo>
                    <a:pt x="11358" y="2749"/>
                    <a:pt x="11275" y="2817"/>
                    <a:pt x="11264" y="2905"/>
                  </a:cubicBezTo>
                  <a:cubicBezTo>
                    <a:pt x="11109" y="4025"/>
                    <a:pt x="10145" y="4870"/>
                    <a:pt x="9014" y="4870"/>
                  </a:cubicBezTo>
                  <a:cubicBezTo>
                    <a:pt x="7763" y="4870"/>
                    <a:pt x="6751" y="3858"/>
                    <a:pt x="6751" y="2608"/>
                  </a:cubicBezTo>
                  <a:cubicBezTo>
                    <a:pt x="6751" y="1358"/>
                    <a:pt x="7763" y="346"/>
                    <a:pt x="9014" y="346"/>
                  </a:cubicBezTo>
                  <a:cubicBezTo>
                    <a:pt x="10133" y="346"/>
                    <a:pt x="11097" y="1179"/>
                    <a:pt x="11264" y="2274"/>
                  </a:cubicBezTo>
                  <a:cubicBezTo>
                    <a:pt x="11275" y="2363"/>
                    <a:pt x="11358" y="2431"/>
                    <a:pt x="11436" y="2431"/>
                  </a:cubicBezTo>
                  <a:cubicBezTo>
                    <a:pt x="11442" y="2431"/>
                    <a:pt x="11448" y="2430"/>
                    <a:pt x="11454" y="2429"/>
                  </a:cubicBezTo>
                  <a:cubicBezTo>
                    <a:pt x="11550" y="2417"/>
                    <a:pt x="11621" y="2322"/>
                    <a:pt x="11609" y="2239"/>
                  </a:cubicBezTo>
                  <a:cubicBezTo>
                    <a:pt x="11514" y="1620"/>
                    <a:pt x="11204" y="1060"/>
                    <a:pt x="10740" y="643"/>
                  </a:cubicBezTo>
                  <a:cubicBezTo>
                    <a:pt x="10264" y="227"/>
                    <a:pt x="9657" y="0"/>
                    <a:pt x="902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3"/>
            <p:cNvSpPr/>
            <p:nvPr/>
          </p:nvSpPr>
          <p:spPr>
            <a:xfrm>
              <a:off x="4237665" y="2034307"/>
              <a:ext cx="32092" cy="63772"/>
            </a:xfrm>
            <a:custGeom>
              <a:rect b="b" l="l" r="r" t="t"/>
              <a:pathLst>
                <a:path extrusionOk="0" h="2013" w="1013">
                  <a:moveTo>
                    <a:pt x="179" y="1"/>
                  </a:moveTo>
                  <a:cubicBezTo>
                    <a:pt x="84" y="1"/>
                    <a:pt x="12" y="72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322" y="334"/>
                  </a:lnTo>
                  <a:lnTo>
                    <a:pt x="322" y="1691"/>
                  </a:lnTo>
                  <a:lnTo>
                    <a:pt x="167" y="1691"/>
                  </a:lnTo>
                  <a:cubicBezTo>
                    <a:pt x="72" y="1691"/>
                    <a:pt x="0" y="1763"/>
                    <a:pt x="0" y="1846"/>
                  </a:cubicBezTo>
                  <a:cubicBezTo>
                    <a:pt x="0" y="1941"/>
                    <a:pt x="72" y="2013"/>
                    <a:pt x="167" y="2013"/>
                  </a:cubicBezTo>
                  <a:lnTo>
                    <a:pt x="846" y="2013"/>
                  </a:lnTo>
                  <a:cubicBezTo>
                    <a:pt x="941" y="2013"/>
                    <a:pt x="1012" y="1941"/>
                    <a:pt x="1012" y="1846"/>
                  </a:cubicBezTo>
                  <a:cubicBezTo>
                    <a:pt x="1012" y="1775"/>
                    <a:pt x="941" y="1703"/>
                    <a:pt x="846" y="1703"/>
                  </a:cubicBezTo>
                  <a:lnTo>
                    <a:pt x="667" y="1703"/>
                  </a:lnTo>
                  <a:lnTo>
                    <a:pt x="667" y="167"/>
                  </a:ln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3"/>
            <p:cNvSpPr/>
            <p:nvPr/>
          </p:nvSpPr>
          <p:spPr>
            <a:xfrm>
              <a:off x="4241815" y="2014317"/>
              <a:ext cx="17012" cy="17012"/>
            </a:xfrm>
            <a:custGeom>
              <a:rect b="b" l="l" r="r" t="t"/>
              <a:pathLst>
                <a:path extrusionOk="0" h="537" w="537">
                  <a:moveTo>
                    <a:pt x="274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6"/>
                    <a:pt x="274" y="536"/>
                  </a:cubicBezTo>
                  <a:cubicBezTo>
                    <a:pt x="417" y="536"/>
                    <a:pt x="536" y="417"/>
                    <a:pt x="536" y="263"/>
                  </a:cubicBezTo>
                  <a:cubicBezTo>
                    <a:pt x="536" y="120"/>
                    <a:pt x="417" y="1"/>
                    <a:pt x="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3" name="Google Shape;853;p13"/>
          <p:cNvGrpSpPr/>
          <p:nvPr/>
        </p:nvGrpSpPr>
        <p:grpSpPr>
          <a:xfrm>
            <a:off x="8047661" y="1969046"/>
            <a:ext cx="279132" cy="356875"/>
            <a:chOff x="8047661" y="1969046"/>
            <a:chExt cx="279132" cy="356875"/>
          </a:xfrm>
        </p:grpSpPr>
        <p:sp>
          <p:nvSpPr>
            <p:cNvPr id="854" name="Google Shape;854;p13"/>
            <p:cNvSpPr/>
            <p:nvPr/>
          </p:nvSpPr>
          <p:spPr>
            <a:xfrm>
              <a:off x="8169502" y="2126115"/>
              <a:ext cx="33961" cy="15713"/>
            </a:xfrm>
            <a:custGeom>
              <a:rect b="b" l="l" r="r" t="t"/>
              <a:pathLst>
                <a:path extrusionOk="0" h="496" w="1072">
                  <a:moveTo>
                    <a:pt x="175" y="0"/>
                  </a:moveTo>
                  <a:cubicBezTo>
                    <a:pt x="145" y="0"/>
                    <a:pt x="113" y="7"/>
                    <a:pt x="83" y="20"/>
                  </a:cubicBezTo>
                  <a:cubicBezTo>
                    <a:pt x="12" y="67"/>
                    <a:pt x="0" y="175"/>
                    <a:pt x="48" y="246"/>
                  </a:cubicBezTo>
                  <a:cubicBezTo>
                    <a:pt x="143" y="413"/>
                    <a:pt x="322" y="496"/>
                    <a:pt x="536" y="496"/>
                  </a:cubicBezTo>
                  <a:cubicBezTo>
                    <a:pt x="738" y="496"/>
                    <a:pt x="917" y="413"/>
                    <a:pt x="1024" y="246"/>
                  </a:cubicBezTo>
                  <a:cubicBezTo>
                    <a:pt x="1072" y="175"/>
                    <a:pt x="1060" y="67"/>
                    <a:pt x="976" y="20"/>
                  </a:cubicBezTo>
                  <a:cubicBezTo>
                    <a:pt x="951" y="7"/>
                    <a:pt x="921" y="0"/>
                    <a:pt x="891" y="0"/>
                  </a:cubicBezTo>
                  <a:cubicBezTo>
                    <a:pt x="837" y="0"/>
                    <a:pt x="785" y="22"/>
                    <a:pt x="762" y="67"/>
                  </a:cubicBezTo>
                  <a:cubicBezTo>
                    <a:pt x="714" y="127"/>
                    <a:pt x="643" y="175"/>
                    <a:pt x="536" y="175"/>
                  </a:cubicBezTo>
                  <a:cubicBezTo>
                    <a:pt x="429" y="175"/>
                    <a:pt x="357" y="127"/>
                    <a:pt x="310" y="67"/>
                  </a:cubicBezTo>
                  <a:cubicBezTo>
                    <a:pt x="279" y="22"/>
                    <a:pt x="229" y="0"/>
                    <a:pt x="1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3"/>
            <p:cNvSpPr/>
            <p:nvPr/>
          </p:nvSpPr>
          <p:spPr>
            <a:xfrm>
              <a:off x="8141592" y="2047517"/>
              <a:ext cx="27562" cy="10581"/>
            </a:xfrm>
            <a:custGeom>
              <a:rect b="b" l="l" r="r" t="t"/>
              <a:pathLst>
                <a:path extrusionOk="0" h="334" w="87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cubicBezTo>
                    <a:pt x="0" y="262"/>
                    <a:pt x="71" y="334"/>
                    <a:pt x="167" y="334"/>
                  </a:cubicBezTo>
                  <a:lnTo>
                    <a:pt x="703" y="334"/>
                  </a:lnTo>
                  <a:cubicBezTo>
                    <a:pt x="786" y="334"/>
                    <a:pt x="869" y="262"/>
                    <a:pt x="869" y="167"/>
                  </a:cubicBezTo>
                  <a:cubicBezTo>
                    <a:pt x="869" y="84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3"/>
            <p:cNvSpPr/>
            <p:nvPr/>
          </p:nvSpPr>
          <p:spPr>
            <a:xfrm>
              <a:off x="8203431" y="2047517"/>
              <a:ext cx="27181" cy="10581"/>
            </a:xfrm>
            <a:custGeom>
              <a:rect b="b" l="l" r="r" t="t"/>
              <a:pathLst>
                <a:path extrusionOk="0" h="334" w="858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703" y="334"/>
                  </a:lnTo>
                  <a:cubicBezTo>
                    <a:pt x="786" y="334"/>
                    <a:pt x="858" y="262"/>
                    <a:pt x="858" y="167"/>
                  </a:cubicBezTo>
                  <a:cubicBezTo>
                    <a:pt x="858" y="84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3"/>
            <p:cNvSpPr/>
            <p:nvPr/>
          </p:nvSpPr>
          <p:spPr>
            <a:xfrm>
              <a:off x="8047661" y="1969046"/>
              <a:ext cx="279132" cy="356875"/>
            </a:xfrm>
            <a:custGeom>
              <a:rect b="b" l="l" r="r" t="t"/>
              <a:pathLst>
                <a:path extrusionOk="0" h="11265" w="8811">
                  <a:moveTo>
                    <a:pt x="4382" y="334"/>
                  </a:moveTo>
                  <a:cubicBezTo>
                    <a:pt x="5751" y="334"/>
                    <a:pt x="6870" y="1453"/>
                    <a:pt x="6870" y="2823"/>
                  </a:cubicBezTo>
                  <a:lnTo>
                    <a:pt x="6870" y="3192"/>
                  </a:lnTo>
                  <a:lnTo>
                    <a:pt x="6132" y="3192"/>
                  </a:lnTo>
                  <a:lnTo>
                    <a:pt x="6132" y="3180"/>
                  </a:lnTo>
                  <a:cubicBezTo>
                    <a:pt x="6132" y="3085"/>
                    <a:pt x="6061" y="3013"/>
                    <a:pt x="5977" y="3013"/>
                  </a:cubicBezTo>
                  <a:lnTo>
                    <a:pt x="4739" y="3013"/>
                  </a:lnTo>
                  <a:cubicBezTo>
                    <a:pt x="4644" y="3013"/>
                    <a:pt x="4572" y="3085"/>
                    <a:pt x="4572" y="3180"/>
                  </a:cubicBezTo>
                  <a:lnTo>
                    <a:pt x="4572" y="3228"/>
                  </a:lnTo>
                  <a:cubicBezTo>
                    <a:pt x="4513" y="3192"/>
                    <a:pt x="4453" y="3192"/>
                    <a:pt x="4382" y="3192"/>
                  </a:cubicBezTo>
                  <a:cubicBezTo>
                    <a:pt x="4310" y="3192"/>
                    <a:pt x="4251" y="3216"/>
                    <a:pt x="4191" y="3228"/>
                  </a:cubicBezTo>
                  <a:lnTo>
                    <a:pt x="4191" y="3180"/>
                  </a:lnTo>
                  <a:cubicBezTo>
                    <a:pt x="4191" y="3085"/>
                    <a:pt x="4108" y="3013"/>
                    <a:pt x="4025" y="3013"/>
                  </a:cubicBezTo>
                  <a:lnTo>
                    <a:pt x="2786" y="3013"/>
                  </a:lnTo>
                  <a:cubicBezTo>
                    <a:pt x="2703" y="3013"/>
                    <a:pt x="2620" y="3085"/>
                    <a:pt x="2620" y="3180"/>
                  </a:cubicBezTo>
                  <a:lnTo>
                    <a:pt x="2620" y="3192"/>
                  </a:lnTo>
                  <a:lnTo>
                    <a:pt x="1893" y="3192"/>
                  </a:lnTo>
                  <a:lnTo>
                    <a:pt x="1893" y="2823"/>
                  </a:lnTo>
                  <a:cubicBezTo>
                    <a:pt x="1893" y="1453"/>
                    <a:pt x="3013" y="334"/>
                    <a:pt x="4382" y="334"/>
                  </a:cubicBezTo>
                  <a:close/>
                  <a:moveTo>
                    <a:pt x="3846" y="3323"/>
                  </a:moveTo>
                  <a:lnTo>
                    <a:pt x="3846" y="3704"/>
                  </a:lnTo>
                  <a:cubicBezTo>
                    <a:pt x="3846" y="3799"/>
                    <a:pt x="3751" y="3894"/>
                    <a:pt x="3656" y="3894"/>
                  </a:cubicBezTo>
                  <a:lnTo>
                    <a:pt x="3120" y="3894"/>
                  </a:lnTo>
                  <a:cubicBezTo>
                    <a:pt x="3013" y="3894"/>
                    <a:pt x="2917" y="3799"/>
                    <a:pt x="2917" y="3704"/>
                  </a:cubicBezTo>
                  <a:lnTo>
                    <a:pt x="2917" y="3323"/>
                  </a:lnTo>
                  <a:lnTo>
                    <a:pt x="3203" y="3323"/>
                  </a:lnTo>
                  <a:lnTo>
                    <a:pt x="3203" y="3525"/>
                  </a:lnTo>
                  <a:cubicBezTo>
                    <a:pt x="3239" y="3609"/>
                    <a:pt x="3310" y="3692"/>
                    <a:pt x="3394" y="3692"/>
                  </a:cubicBezTo>
                  <a:cubicBezTo>
                    <a:pt x="3489" y="3692"/>
                    <a:pt x="3560" y="3609"/>
                    <a:pt x="3560" y="3525"/>
                  </a:cubicBezTo>
                  <a:lnTo>
                    <a:pt x="3560" y="3323"/>
                  </a:lnTo>
                  <a:close/>
                  <a:moveTo>
                    <a:pt x="5799" y="3323"/>
                  </a:moveTo>
                  <a:lnTo>
                    <a:pt x="5799" y="3704"/>
                  </a:lnTo>
                  <a:cubicBezTo>
                    <a:pt x="5799" y="3799"/>
                    <a:pt x="5703" y="3894"/>
                    <a:pt x="5596" y="3894"/>
                  </a:cubicBezTo>
                  <a:lnTo>
                    <a:pt x="5061" y="3894"/>
                  </a:lnTo>
                  <a:cubicBezTo>
                    <a:pt x="4965" y="3894"/>
                    <a:pt x="4870" y="3799"/>
                    <a:pt x="4870" y="3704"/>
                  </a:cubicBezTo>
                  <a:lnTo>
                    <a:pt x="4870" y="3323"/>
                  </a:lnTo>
                  <a:lnTo>
                    <a:pt x="5156" y="3323"/>
                  </a:lnTo>
                  <a:lnTo>
                    <a:pt x="5156" y="3525"/>
                  </a:lnTo>
                  <a:cubicBezTo>
                    <a:pt x="5180" y="3609"/>
                    <a:pt x="5263" y="3692"/>
                    <a:pt x="5346" y="3692"/>
                  </a:cubicBezTo>
                  <a:cubicBezTo>
                    <a:pt x="5442" y="3692"/>
                    <a:pt x="5513" y="3609"/>
                    <a:pt x="5513" y="3525"/>
                  </a:cubicBezTo>
                  <a:lnTo>
                    <a:pt x="5513" y="3323"/>
                  </a:lnTo>
                  <a:close/>
                  <a:moveTo>
                    <a:pt x="6954" y="3525"/>
                  </a:moveTo>
                  <a:cubicBezTo>
                    <a:pt x="7025" y="3525"/>
                    <a:pt x="7097" y="3549"/>
                    <a:pt x="7168" y="3609"/>
                  </a:cubicBezTo>
                  <a:cubicBezTo>
                    <a:pt x="7227" y="3668"/>
                    <a:pt x="7239" y="3751"/>
                    <a:pt x="7239" y="3823"/>
                  </a:cubicBezTo>
                  <a:cubicBezTo>
                    <a:pt x="7227" y="3954"/>
                    <a:pt x="7085" y="4073"/>
                    <a:pt x="6942" y="4073"/>
                  </a:cubicBezTo>
                  <a:lnTo>
                    <a:pt x="6870" y="4073"/>
                  </a:lnTo>
                  <a:lnTo>
                    <a:pt x="6870" y="4061"/>
                  </a:lnTo>
                  <a:cubicBezTo>
                    <a:pt x="6870" y="3966"/>
                    <a:pt x="6787" y="3894"/>
                    <a:pt x="6704" y="3894"/>
                  </a:cubicBezTo>
                  <a:cubicBezTo>
                    <a:pt x="6608" y="3894"/>
                    <a:pt x="6537" y="3966"/>
                    <a:pt x="6537" y="4061"/>
                  </a:cubicBezTo>
                  <a:cubicBezTo>
                    <a:pt x="6537" y="4775"/>
                    <a:pt x="6180" y="5442"/>
                    <a:pt x="5584" y="5835"/>
                  </a:cubicBezTo>
                  <a:lnTo>
                    <a:pt x="5584" y="5799"/>
                  </a:lnTo>
                  <a:lnTo>
                    <a:pt x="5501" y="5037"/>
                  </a:lnTo>
                  <a:cubicBezTo>
                    <a:pt x="5453" y="4680"/>
                    <a:pt x="5156" y="4418"/>
                    <a:pt x="4811" y="4418"/>
                  </a:cubicBezTo>
                  <a:lnTo>
                    <a:pt x="3989" y="4418"/>
                  </a:lnTo>
                  <a:cubicBezTo>
                    <a:pt x="3632" y="4418"/>
                    <a:pt x="3334" y="4680"/>
                    <a:pt x="3310" y="5037"/>
                  </a:cubicBezTo>
                  <a:lnTo>
                    <a:pt x="3215" y="5799"/>
                  </a:lnTo>
                  <a:lnTo>
                    <a:pt x="3215" y="5835"/>
                  </a:lnTo>
                  <a:cubicBezTo>
                    <a:pt x="2953" y="5668"/>
                    <a:pt x="2739" y="5454"/>
                    <a:pt x="2584" y="5204"/>
                  </a:cubicBezTo>
                  <a:cubicBezTo>
                    <a:pt x="2358" y="4859"/>
                    <a:pt x="2239" y="4466"/>
                    <a:pt x="2239" y="4061"/>
                  </a:cubicBezTo>
                  <a:cubicBezTo>
                    <a:pt x="2239" y="3966"/>
                    <a:pt x="2167" y="3894"/>
                    <a:pt x="2072" y="3894"/>
                  </a:cubicBezTo>
                  <a:cubicBezTo>
                    <a:pt x="1989" y="3894"/>
                    <a:pt x="1905" y="3966"/>
                    <a:pt x="1905" y="4061"/>
                  </a:cubicBezTo>
                  <a:lnTo>
                    <a:pt x="1905" y="4073"/>
                  </a:lnTo>
                  <a:lnTo>
                    <a:pt x="1810" y="4073"/>
                  </a:lnTo>
                  <a:cubicBezTo>
                    <a:pt x="1727" y="4073"/>
                    <a:pt x="1655" y="4049"/>
                    <a:pt x="1596" y="3990"/>
                  </a:cubicBezTo>
                  <a:cubicBezTo>
                    <a:pt x="1536" y="3930"/>
                    <a:pt x="1524" y="3847"/>
                    <a:pt x="1524" y="3775"/>
                  </a:cubicBezTo>
                  <a:cubicBezTo>
                    <a:pt x="1536" y="3644"/>
                    <a:pt x="1667" y="3525"/>
                    <a:pt x="1822" y="3525"/>
                  </a:cubicBezTo>
                  <a:lnTo>
                    <a:pt x="2608" y="3525"/>
                  </a:lnTo>
                  <a:lnTo>
                    <a:pt x="2608" y="3716"/>
                  </a:lnTo>
                  <a:cubicBezTo>
                    <a:pt x="2608" y="4001"/>
                    <a:pt x="2846" y="4240"/>
                    <a:pt x="3132" y="4240"/>
                  </a:cubicBezTo>
                  <a:lnTo>
                    <a:pt x="3668" y="4240"/>
                  </a:lnTo>
                  <a:cubicBezTo>
                    <a:pt x="3953" y="4240"/>
                    <a:pt x="4191" y="4001"/>
                    <a:pt x="4191" y="3716"/>
                  </a:cubicBezTo>
                  <a:cubicBezTo>
                    <a:pt x="4191" y="3609"/>
                    <a:pt x="4275" y="3525"/>
                    <a:pt x="4382" y="3525"/>
                  </a:cubicBezTo>
                  <a:cubicBezTo>
                    <a:pt x="4489" y="3525"/>
                    <a:pt x="4572" y="3609"/>
                    <a:pt x="4572" y="3716"/>
                  </a:cubicBezTo>
                  <a:cubicBezTo>
                    <a:pt x="4572" y="4001"/>
                    <a:pt x="4811" y="4240"/>
                    <a:pt x="5096" y="4240"/>
                  </a:cubicBezTo>
                  <a:lnTo>
                    <a:pt x="5632" y="4240"/>
                  </a:lnTo>
                  <a:cubicBezTo>
                    <a:pt x="5906" y="4240"/>
                    <a:pt x="6144" y="4001"/>
                    <a:pt x="6144" y="3716"/>
                  </a:cubicBezTo>
                  <a:lnTo>
                    <a:pt x="6144" y="3525"/>
                  </a:lnTo>
                  <a:close/>
                  <a:moveTo>
                    <a:pt x="4799" y="4740"/>
                  </a:moveTo>
                  <a:cubicBezTo>
                    <a:pt x="4989" y="4740"/>
                    <a:pt x="5144" y="4882"/>
                    <a:pt x="5156" y="5073"/>
                  </a:cubicBezTo>
                  <a:lnTo>
                    <a:pt x="5239" y="5835"/>
                  </a:lnTo>
                  <a:cubicBezTo>
                    <a:pt x="5239" y="5978"/>
                    <a:pt x="5168" y="6133"/>
                    <a:pt x="5037" y="6204"/>
                  </a:cubicBezTo>
                  <a:lnTo>
                    <a:pt x="4549" y="6454"/>
                  </a:lnTo>
                  <a:cubicBezTo>
                    <a:pt x="4495" y="6478"/>
                    <a:pt x="4438" y="6490"/>
                    <a:pt x="4382" y="6490"/>
                  </a:cubicBezTo>
                  <a:cubicBezTo>
                    <a:pt x="4325" y="6490"/>
                    <a:pt x="4269" y="6478"/>
                    <a:pt x="4215" y="6454"/>
                  </a:cubicBezTo>
                  <a:lnTo>
                    <a:pt x="3727" y="6204"/>
                  </a:lnTo>
                  <a:cubicBezTo>
                    <a:pt x="3596" y="6133"/>
                    <a:pt x="3501" y="5990"/>
                    <a:pt x="3537" y="5835"/>
                  </a:cubicBezTo>
                  <a:lnTo>
                    <a:pt x="3620" y="5073"/>
                  </a:lnTo>
                  <a:cubicBezTo>
                    <a:pt x="3632" y="4894"/>
                    <a:pt x="3798" y="4740"/>
                    <a:pt x="3977" y="4740"/>
                  </a:cubicBezTo>
                  <a:close/>
                  <a:moveTo>
                    <a:pt x="2965" y="6633"/>
                  </a:moveTo>
                  <a:lnTo>
                    <a:pt x="2965" y="6966"/>
                  </a:lnTo>
                  <a:cubicBezTo>
                    <a:pt x="2965" y="7109"/>
                    <a:pt x="2882" y="7240"/>
                    <a:pt x="2727" y="7299"/>
                  </a:cubicBezTo>
                  <a:lnTo>
                    <a:pt x="2346" y="7049"/>
                  </a:lnTo>
                  <a:cubicBezTo>
                    <a:pt x="2239" y="6978"/>
                    <a:pt x="2227" y="6871"/>
                    <a:pt x="2251" y="6799"/>
                  </a:cubicBezTo>
                  <a:cubicBezTo>
                    <a:pt x="2286" y="6728"/>
                    <a:pt x="2346" y="6633"/>
                    <a:pt x="2465" y="6633"/>
                  </a:cubicBezTo>
                  <a:close/>
                  <a:moveTo>
                    <a:pt x="6275" y="6633"/>
                  </a:moveTo>
                  <a:cubicBezTo>
                    <a:pt x="6382" y="6633"/>
                    <a:pt x="6465" y="6728"/>
                    <a:pt x="6477" y="6799"/>
                  </a:cubicBezTo>
                  <a:cubicBezTo>
                    <a:pt x="6513" y="6871"/>
                    <a:pt x="6489" y="6978"/>
                    <a:pt x="6394" y="7049"/>
                  </a:cubicBezTo>
                  <a:lnTo>
                    <a:pt x="6001" y="7299"/>
                  </a:lnTo>
                  <a:cubicBezTo>
                    <a:pt x="5870" y="7240"/>
                    <a:pt x="5763" y="7109"/>
                    <a:pt x="5763" y="6966"/>
                  </a:cubicBezTo>
                  <a:lnTo>
                    <a:pt x="5763" y="6633"/>
                  </a:lnTo>
                  <a:close/>
                  <a:moveTo>
                    <a:pt x="2953" y="6109"/>
                  </a:moveTo>
                  <a:lnTo>
                    <a:pt x="2953" y="6311"/>
                  </a:lnTo>
                  <a:lnTo>
                    <a:pt x="2465" y="6311"/>
                  </a:lnTo>
                  <a:cubicBezTo>
                    <a:pt x="2203" y="6311"/>
                    <a:pt x="2001" y="6454"/>
                    <a:pt x="1929" y="6692"/>
                  </a:cubicBezTo>
                  <a:cubicBezTo>
                    <a:pt x="1846" y="6930"/>
                    <a:pt x="1941" y="7168"/>
                    <a:pt x="2144" y="7323"/>
                  </a:cubicBezTo>
                  <a:lnTo>
                    <a:pt x="4191" y="8669"/>
                  </a:lnTo>
                  <a:lnTo>
                    <a:pt x="4191" y="8954"/>
                  </a:lnTo>
                  <a:lnTo>
                    <a:pt x="3489" y="8954"/>
                  </a:lnTo>
                  <a:cubicBezTo>
                    <a:pt x="3370" y="8954"/>
                    <a:pt x="3239" y="8943"/>
                    <a:pt x="3120" y="8931"/>
                  </a:cubicBezTo>
                  <a:lnTo>
                    <a:pt x="3120" y="8776"/>
                  </a:lnTo>
                  <a:cubicBezTo>
                    <a:pt x="3120" y="8692"/>
                    <a:pt x="3036" y="8609"/>
                    <a:pt x="2953" y="8609"/>
                  </a:cubicBezTo>
                  <a:cubicBezTo>
                    <a:pt x="2858" y="8609"/>
                    <a:pt x="2786" y="8692"/>
                    <a:pt x="2786" y="8776"/>
                  </a:cubicBezTo>
                  <a:lnTo>
                    <a:pt x="2786" y="8835"/>
                  </a:lnTo>
                  <a:cubicBezTo>
                    <a:pt x="2060" y="8550"/>
                    <a:pt x="1524" y="7835"/>
                    <a:pt x="1524" y="7002"/>
                  </a:cubicBezTo>
                  <a:cubicBezTo>
                    <a:pt x="1524" y="6514"/>
                    <a:pt x="1929" y="6109"/>
                    <a:pt x="2417" y="6109"/>
                  </a:cubicBezTo>
                  <a:close/>
                  <a:moveTo>
                    <a:pt x="6323" y="6133"/>
                  </a:moveTo>
                  <a:cubicBezTo>
                    <a:pt x="6823" y="6133"/>
                    <a:pt x="7216" y="6526"/>
                    <a:pt x="7216" y="7026"/>
                  </a:cubicBezTo>
                  <a:cubicBezTo>
                    <a:pt x="7227" y="7835"/>
                    <a:pt x="6692" y="8550"/>
                    <a:pt x="5954" y="8835"/>
                  </a:cubicBezTo>
                  <a:lnTo>
                    <a:pt x="5954" y="8776"/>
                  </a:lnTo>
                  <a:cubicBezTo>
                    <a:pt x="5954" y="8692"/>
                    <a:pt x="5882" y="8609"/>
                    <a:pt x="5799" y="8609"/>
                  </a:cubicBezTo>
                  <a:cubicBezTo>
                    <a:pt x="5703" y="8609"/>
                    <a:pt x="5632" y="8692"/>
                    <a:pt x="5632" y="8776"/>
                  </a:cubicBezTo>
                  <a:lnTo>
                    <a:pt x="5632" y="8931"/>
                  </a:lnTo>
                  <a:cubicBezTo>
                    <a:pt x="5513" y="8954"/>
                    <a:pt x="5394" y="8954"/>
                    <a:pt x="5263" y="8954"/>
                  </a:cubicBezTo>
                  <a:lnTo>
                    <a:pt x="4549" y="8954"/>
                  </a:lnTo>
                  <a:lnTo>
                    <a:pt x="4549" y="8669"/>
                  </a:lnTo>
                  <a:lnTo>
                    <a:pt x="5180" y="8252"/>
                  </a:lnTo>
                  <a:cubicBezTo>
                    <a:pt x="5263" y="8216"/>
                    <a:pt x="5275" y="8109"/>
                    <a:pt x="5227" y="8038"/>
                  </a:cubicBezTo>
                  <a:cubicBezTo>
                    <a:pt x="5198" y="7986"/>
                    <a:pt x="5151" y="7962"/>
                    <a:pt x="5099" y="7962"/>
                  </a:cubicBezTo>
                  <a:cubicBezTo>
                    <a:pt x="5067" y="7962"/>
                    <a:pt x="5033" y="7972"/>
                    <a:pt x="5001" y="7990"/>
                  </a:cubicBezTo>
                  <a:lnTo>
                    <a:pt x="4394" y="8407"/>
                  </a:lnTo>
                  <a:lnTo>
                    <a:pt x="3060" y="7514"/>
                  </a:lnTo>
                  <a:cubicBezTo>
                    <a:pt x="3215" y="7383"/>
                    <a:pt x="3322" y="7180"/>
                    <a:pt x="3322" y="6966"/>
                  </a:cubicBezTo>
                  <a:lnTo>
                    <a:pt x="3322" y="6276"/>
                  </a:lnTo>
                  <a:cubicBezTo>
                    <a:pt x="3322" y="6276"/>
                    <a:pt x="3334" y="6276"/>
                    <a:pt x="3358" y="6287"/>
                  </a:cubicBezTo>
                  <a:cubicBezTo>
                    <a:pt x="3417" y="6383"/>
                    <a:pt x="3501" y="6442"/>
                    <a:pt x="3596" y="6502"/>
                  </a:cubicBezTo>
                  <a:lnTo>
                    <a:pt x="4084" y="6752"/>
                  </a:lnTo>
                  <a:cubicBezTo>
                    <a:pt x="4191" y="6799"/>
                    <a:pt x="4287" y="6823"/>
                    <a:pt x="4394" y="6823"/>
                  </a:cubicBezTo>
                  <a:cubicBezTo>
                    <a:pt x="4501" y="6823"/>
                    <a:pt x="4608" y="6799"/>
                    <a:pt x="4703" y="6752"/>
                  </a:cubicBezTo>
                  <a:lnTo>
                    <a:pt x="5192" y="6502"/>
                  </a:lnTo>
                  <a:cubicBezTo>
                    <a:pt x="5299" y="6454"/>
                    <a:pt x="5382" y="6383"/>
                    <a:pt x="5430" y="6287"/>
                  </a:cubicBezTo>
                  <a:cubicBezTo>
                    <a:pt x="5453" y="6287"/>
                    <a:pt x="5453" y="6287"/>
                    <a:pt x="5465" y="6276"/>
                  </a:cubicBezTo>
                  <a:lnTo>
                    <a:pt x="5465" y="6966"/>
                  </a:lnTo>
                  <a:cubicBezTo>
                    <a:pt x="5465" y="7168"/>
                    <a:pt x="5573" y="7383"/>
                    <a:pt x="5727" y="7514"/>
                  </a:cubicBezTo>
                  <a:lnTo>
                    <a:pt x="5632" y="7585"/>
                  </a:lnTo>
                  <a:cubicBezTo>
                    <a:pt x="5549" y="7633"/>
                    <a:pt x="5537" y="7740"/>
                    <a:pt x="5584" y="7811"/>
                  </a:cubicBezTo>
                  <a:cubicBezTo>
                    <a:pt x="5608" y="7859"/>
                    <a:pt x="5668" y="7883"/>
                    <a:pt x="5715" y="7883"/>
                  </a:cubicBezTo>
                  <a:cubicBezTo>
                    <a:pt x="5751" y="7883"/>
                    <a:pt x="5775" y="7871"/>
                    <a:pt x="5811" y="7859"/>
                  </a:cubicBezTo>
                  <a:lnTo>
                    <a:pt x="6596" y="7335"/>
                  </a:lnTo>
                  <a:cubicBezTo>
                    <a:pt x="6799" y="7204"/>
                    <a:pt x="6894" y="6942"/>
                    <a:pt x="6823" y="6704"/>
                  </a:cubicBezTo>
                  <a:cubicBezTo>
                    <a:pt x="6739" y="6466"/>
                    <a:pt x="6537" y="6323"/>
                    <a:pt x="6287" y="6323"/>
                  </a:cubicBezTo>
                  <a:lnTo>
                    <a:pt x="5787" y="6323"/>
                  </a:lnTo>
                  <a:lnTo>
                    <a:pt x="5787" y="6133"/>
                  </a:lnTo>
                  <a:close/>
                  <a:moveTo>
                    <a:pt x="4406" y="1"/>
                  </a:moveTo>
                  <a:cubicBezTo>
                    <a:pt x="2858" y="1"/>
                    <a:pt x="1596" y="1263"/>
                    <a:pt x="1596" y="2811"/>
                  </a:cubicBezTo>
                  <a:lnTo>
                    <a:pt x="1596" y="3239"/>
                  </a:lnTo>
                  <a:cubicBezTo>
                    <a:pt x="1405" y="3335"/>
                    <a:pt x="1262" y="3513"/>
                    <a:pt x="1239" y="3716"/>
                  </a:cubicBezTo>
                  <a:cubicBezTo>
                    <a:pt x="1227" y="3894"/>
                    <a:pt x="1286" y="4061"/>
                    <a:pt x="1382" y="4192"/>
                  </a:cubicBezTo>
                  <a:cubicBezTo>
                    <a:pt x="1501" y="4323"/>
                    <a:pt x="1667" y="4382"/>
                    <a:pt x="1834" y="4382"/>
                  </a:cubicBezTo>
                  <a:lnTo>
                    <a:pt x="1953" y="4382"/>
                  </a:lnTo>
                  <a:cubicBezTo>
                    <a:pt x="2001" y="4740"/>
                    <a:pt x="2132" y="5073"/>
                    <a:pt x="2322" y="5371"/>
                  </a:cubicBezTo>
                  <a:cubicBezTo>
                    <a:pt x="2417" y="5502"/>
                    <a:pt x="2513" y="5633"/>
                    <a:pt x="2632" y="5752"/>
                  </a:cubicBezTo>
                  <a:lnTo>
                    <a:pt x="2453" y="5752"/>
                  </a:lnTo>
                  <a:cubicBezTo>
                    <a:pt x="1786" y="5752"/>
                    <a:pt x="1239" y="6311"/>
                    <a:pt x="1239" y="6978"/>
                  </a:cubicBezTo>
                  <a:cubicBezTo>
                    <a:pt x="1239" y="7228"/>
                    <a:pt x="1286" y="7466"/>
                    <a:pt x="1358" y="7692"/>
                  </a:cubicBezTo>
                  <a:lnTo>
                    <a:pt x="881" y="7823"/>
                  </a:lnTo>
                  <a:cubicBezTo>
                    <a:pt x="358" y="7978"/>
                    <a:pt x="0" y="8466"/>
                    <a:pt x="0" y="9002"/>
                  </a:cubicBezTo>
                  <a:lnTo>
                    <a:pt x="0" y="11098"/>
                  </a:lnTo>
                  <a:cubicBezTo>
                    <a:pt x="0" y="11193"/>
                    <a:pt x="72" y="11264"/>
                    <a:pt x="167" y="11264"/>
                  </a:cubicBezTo>
                  <a:cubicBezTo>
                    <a:pt x="250" y="11264"/>
                    <a:pt x="334" y="11193"/>
                    <a:pt x="334" y="11098"/>
                  </a:cubicBezTo>
                  <a:lnTo>
                    <a:pt x="334" y="9002"/>
                  </a:lnTo>
                  <a:cubicBezTo>
                    <a:pt x="334" y="8597"/>
                    <a:pt x="596" y="8252"/>
                    <a:pt x="965" y="8133"/>
                  </a:cubicBezTo>
                  <a:lnTo>
                    <a:pt x="1477" y="7990"/>
                  </a:lnTo>
                  <a:cubicBezTo>
                    <a:pt x="1739" y="8538"/>
                    <a:pt x="2239" y="8954"/>
                    <a:pt x="2834" y="9145"/>
                  </a:cubicBezTo>
                  <a:lnTo>
                    <a:pt x="2834" y="11098"/>
                  </a:lnTo>
                  <a:cubicBezTo>
                    <a:pt x="2834" y="11193"/>
                    <a:pt x="2906" y="11264"/>
                    <a:pt x="2989" y="11264"/>
                  </a:cubicBezTo>
                  <a:cubicBezTo>
                    <a:pt x="3084" y="11264"/>
                    <a:pt x="3156" y="11193"/>
                    <a:pt x="3156" y="11098"/>
                  </a:cubicBezTo>
                  <a:lnTo>
                    <a:pt x="3156" y="9228"/>
                  </a:lnTo>
                  <a:cubicBezTo>
                    <a:pt x="3275" y="9240"/>
                    <a:pt x="3394" y="9252"/>
                    <a:pt x="3525" y="9252"/>
                  </a:cubicBezTo>
                  <a:lnTo>
                    <a:pt x="4239" y="9252"/>
                  </a:lnTo>
                  <a:lnTo>
                    <a:pt x="4239" y="11098"/>
                  </a:lnTo>
                  <a:cubicBezTo>
                    <a:pt x="4239" y="11193"/>
                    <a:pt x="4322" y="11264"/>
                    <a:pt x="4406" y="11264"/>
                  </a:cubicBezTo>
                  <a:cubicBezTo>
                    <a:pt x="4501" y="11264"/>
                    <a:pt x="4572" y="11193"/>
                    <a:pt x="4572" y="11098"/>
                  </a:cubicBezTo>
                  <a:lnTo>
                    <a:pt x="4572" y="9252"/>
                  </a:lnTo>
                  <a:lnTo>
                    <a:pt x="5287" y="9252"/>
                  </a:lnTo>
                  <a:cubicBezTo>
                    <a:pt x="5406" y="9252"/>
                    <a:pt x="5537" y="9240"/>
                    <a:pt x="5656" y="9228"/>
                  </a:cubicBezTo>
                  <a:lnTo>
                    <a:pt x="5656" y="11098"/>
                  </a:lnTo>
                  <a:cubicBezTo>
                    <a:pt x="5656" y="11193"/>
                    <a:pt x="5727" y="11264"/>
                    <a:pt x="5823" y="11264"/>
                  </a:cubicBezTo>
                  <a:cubicBezTo>
                    <a:pt x="5906" y="11264"/>
                    <a:pt x="5989" y="11193"/>
                    <a:pt x="5989" y="11098"/>
                  </a:cubicBezTo>
                  <a:lnTo>
                    <a:pt x="5989" y="9145"/>
                  </a:lnTo>
                  <a:cubicBezTo>
                    <a:pt x="6585" y="8954"/>
                    <a:pt x="7061" y="8538"/>
                    <a:pt x="7335" y="7990"/>
                  </a:cubicBezTo>
                  <a:lnTo>
                    <a:pt x="7847" y="8133"/>
                  </a:lnTo>
                  <a:cubicBezTo>
                    <a:pt x="8216" y="8240"/>
                    <a:pt x="8490" y="8597"/>
                    <a:pt x="8490" y="9002"/>
                  </a:cubicBezTo>
                  <a:lnTo>
                    <a:pt x="8490" y="11098"/>
                  </a:lnTo>
                  <a:cubicBezTo>
                    <a:pt x="8490" y="11193"/>
                    <a:pt x="8561" y="11264"/>
                    <a:pt x="8644" y="11264"/>
                  </a:cubicBezTo>
                  <a:cubicBezTo>
                    <a:pt x="8740" y="11264"/>
                    <a:pt x="8811" y="11193"/>
                    <a:pt x="8811" y="11098"/>
                  </a:cubicBezTo>
                  <a:lnTo>
                    <a:pt x="8811" y="9002"/>
                  </a:lnTo>
                  <a:cubicBezTo>
                    <a:pt x="8787" y="8490"/>
                    <a:pt x="8430" y="8014"/>
                    <a:pt x="7906" y="7859"/>
                  </a:cubicBezTo>
                  <a:lnTo>
                    <a:pt x="7430" y="7716"/>
                  </a:lnTo>
                  <a:cubicBezTo>
                    <a:pt x="7501" y="7502"/>
                    <a:pt x="7549" y="7264"/>
                    <a:pt x="7549" y="7002"/>
                  </a:cubicBezTo>
                  <a:cubicBezTo>
                    <a:pt x="7549" y="6335"/>
                    <a:pt x="7001" y="5787"/>
                    <a:pt x="6335" y="5787"/>
                  </a:cubicBezTo>
                  <a:lnTo>
                    <a:pt x="6156" y="5787"/>
                  </a:lnTo>
                  <a:cubicBezTo>
                    <a:pt x="6513" y="5418"/>
                    <a:pt x="6763" y="4942"/>
                    <a:pt x="6835" y="4406"/>
                  </a:cubicBezTo>
                  <a:lnTo>
                    <a:pt x="6942" y="4406"/>
                  </a:lnTo>
                  <a:cubicBezTo>
                    <a:pt x="7263" y="4406"/>
                    <a:pt x="7537" y="4168"/>
                    <a:pt x="7561" y="3847"/>
                  </a:cubicBezTo>
                  <a:cubicBezTo>
                    <a:pt x="7573" y="3668"/>
                    <a:pt x="7525" y="3513"/>
                    <a:pt x="7418" y="3370"/>
                  </a:cubicBezTo>
                  <a:cubicBezTo>
                    <a:pt x="7358" y="3311"/>
                    <a:pt x="7299" y="3275"/>
                    <a:pt x="7227" y="3228"/>
                  </a:cubicBezTo>
                  <a:lnTo>
                    <a:pt x="7227" y="2811"/>
                  </a:lnTo>
                  <a:cubicBezTo>
                    <a:pt x="7227" y="1263"/>
                    <a:pt x="5954" y="1"/>
                    <a:pt x="44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8" name="Google Shape;858;p13"/>
          <p:cNvGrpSpPr/>
          <p:nvPr/>
        </p:nvGrpSpPr>
        <p:grpSpPr>
          <a:xfrm>
            <a:off x="7596157" y="1968159"/>
            <a:ext cx="279544" cy="358142"/>
            <a:chOff x="7596157" y="1968159"/>
            <a:chExt cx="279544" cy="358142"/>
          </a:xfrm>
        </p:grpSpPr>
        <p:sp>
          <p:nvSpPr>
            <p:cNvPr id="859" name="Google Shape;859;p13"/>
            <p:cNvSpPr/>
            <p:nvPr/>
          </p:nvSpPr>
          <p:spPr>
            <a:xfrm>
              <a:off x="7696868" y="2092408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3"/>
            <p:cNvSpPr/>
            <p:nvPr/>
          </p:nvSpPr>
          <p:spPr>
            <a:xfrm>
              <a:off x="7764378" y="2092408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3"/>
            <p:cNvSpPr/>
            <p:nvPr/>
          </p:nvSpPr>
          <p:spPr>
            <a:xfrm>
              <a:off x="7713088" y="2143032"/>
              <a:ext cx="45302" cy="15777"/>
            </a:xfrm>
            <a:custGeom>
              <a:rect b="b" l="l" r="r" t="t"/>
              <a:pathLst>
                <a:path extrusionOk="0" h="498" w="143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53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3"/>
            <p:cNvSpPr/>
            <p:nvPr/>
          </p:nvSpPr>
          <p:spPr>
            <a:xfrm>
              <a:off x="7691197" y="2075427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525" y="334"/>
                  </a:lnTo>
                  <a:cubicBezTo>
                    <a:pt x="620" y="334"/>
                    <a:pt x="692" y="251"/>
                    <a:pt x="692" y="167"/>
                  </a:cubicBezTo>
                  <a:cubicBezTo>
                    <a:pt x="692" y="72"/>
                    <a:pt x="62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3"/>
            <p:cNvSpPr/>
            <p:nvPr/>
          </p:nvSpPr>
          <p:spPr>
            <a:xfrm>
              <a:off x="7758739" y="2075427"/>
              <a:ext cx="21891" cy="10581"/>
            </a:xfrm>
            <a:custGeom>
              <a:rect b="b" l="l" r="r" t="t"/>
              <a:pathLst>
                <a:path extrusionOk="0" h="334" w="691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91" y="251"/>
                    <a:pt x="691" y="167"/>
                  </a:cubicBezTo>
                  <a:cubicBezTo>
                    <a:pt x="691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3"/>
            <p:cNvSpPr/>
            <p:nvPr/>
          </p:nvSpPr>
          <p:spPr>
            <a:xfrm>
              <a:off x="7596157" y="1968159"/>
              <a:ext cx="279544" cy="358142"/>
            </a:xfrm>
            <a:custGeom>
              <a:rect b="b" l="l" r="r" t="t"/>
              <a:pathLst>
                <a:path extrusionOk="0" h="11305" w="8824">
                  <a:moveTo>
                    <a:pt x="2287" y="481"/>
                  </a:moveTo>
                  <a:cubicBezTo>
                    <a:pt x="2394" y="565"/>
                    <a:pt x="2525" y="600"/>
                    <a:pt x="2691" y="636"/>
                  </a:cubicBezTo>
                  <a:cubicBezTo>
                    <a:pt x="3001" y="708"/>
                    <a:pt x="3322" y="708"/>
                    <a:pt x="3537" y="708"/>
                  </a:cubicBezTo>
                  <a:lnTo>
                    <a:pt x="5299" y="708"/>
                  </a:lnTo>
                  <a:cubicBezTo>
                    <a:pt x="5739" y="708"/>
                    <a:pt x="6192" y="898"/>
                    <a:pt x="6490" y="1243"/>
                  </a:cubicBezTo>
                  <a:cubicBezTo>
                    <a:pt x="6787" y="1589"/>
                    <a:pt x="6930" y="2029"/>
                    <a:pt x="6894" y="2482"/>
                  </a:cubicBezTo>
                  <a:lnTo>
                    <a:pt x="6751" y="3744"/>
                  </a:lnTo>
                  <a:lnTo>
                    <a:pt x="6728" y="3744"/>
                  </a:lnTo>
                  <a:cubicBezTo>
                    <a:pt x="6620" y="3744"/>
                    <a:pt x="6537" y="3660"/>
                    <a:pt x="6537" y="3553"/>
                  </a:cubicBezTo>
                  <a:lnTo>
                    <a:pt x="6537" y="2839"/>
                  </a:lnTo>
                  <a:cubicBezTo>
                    <a:pt x="6537" y="2446"/>
                    <a:pt x="6216" y="2136"/>
                    <a:pt x="5835" y="2136"/>
                  </a:cubicBezTo>
                  <a:lnTo>
                    <a:pt x="4954" y="2136"/>
                  </a:lnTo>
                  <a:cubicBezTo>
                    <a:pt x="3846" y="2136"/>
                    <a:pt x="3072" y="1886"/>
                    <a:pt x="2644" y="1374"/>
                  </a:cubicBezTo>
                  <a:cubicBezTo>
                    <a:pt x="2382" y="1065"/>
                    <a:pt x="2299" y="719"/>
                    <a:pt x="2287" y="481"/>
                  </a:cubicBezTo>
                  <a:close/>
                  <a:moveTo>
                    <a:pt x="2215" y="1398"/>
                  </a:moveTo>
                  <a:cubicBezTo>
                    <a:pt x="2263" y="1458"/>
                    <a:pt x="2310" y="1529"/>
                    <a:pt x="2370" y="1589"/>
                  </a:cubicBezTo>
                  <a:cubicBezTo>
                    <a:pt x="2858" y="2172"/>
                    <a:pt x="3715" y="2470"/>
                    <a:pt x="4942" y="2470"/>
                  </a:cubicBezTo>
                  <a:lnTo>
                    <a:pt x="5823" y="2470"/>
                  </a:lnTo>
                  <a:cubicBezTo>
                    <a:pt x="6025" y="2470"/>
                    <a:pt x="6192" y="2624"/>
                    <a:pt x="6192" y="2839"/>
                  </a:cubicBezTo>
                  <a:lnTo>
                    <a:pt x="6192" y="3553"/>
                  </a:lnTo>
                  <a:cubicBezTo>
                    <a:pt x="6192" y="3839"/>
                    <a:pt x="6430" y="4077"/>
                    <a:pt x="6716" y="4077"/>
                  </a:cubicBezTo>
                  <a:lnTo>
                    <a:pt x="6978" y="4077"/>
                  </a:lnTo>
                  <a:cubicBezTo>
                    <a:pt x="7049" y="4077"/>
                    <a:pt x="7132" y="4101"/>
                    <a:pt x="7192" y="4160"/>
                  </a:cubicBezTo>
                  <a:cubicBezTo>
                    <a:pt x="7252" y="4220"/>
                    <a:pt x="7263" y="4291"/>
                    <a:pt x="7263" y="4375"/>
                  </a:cubicBezTo>
                  <a:cubicBezTo>
                    <a:pt x="7252" y="4506"/>
                    <a:pt x="7109" y="4625"/>
                    <a:pt x="6966" y="4625"/>
                  </a:cubicBezTo>
                  <a:lnTo>
                    <a:pt x="6894" y="4625"/>
                  </a:lnTo>
                  <a:lnTo>
                    <a:pt x="6894" y="4613"/>
                  </a:lnTo>
                  <a:cubicBezTo>
                    <a:pt x="6894" y="4518"/>
                    <a:pt x="6811" y="4446"/>
                    <a:pt x="6728" y="4446"/>
                  </a:cubicBezTo>
                  <a:cubicBezTo>
                    <a:pt x="6632" y="4446"/>
                    <a:pt x="6561" y="4518"/>
                    <a:pt x="6561" y="4613"/>
                  </a:cubicBezTo>
                  <a:cubicBezTo>
                    <a:pt x="6561" y="4815"/>
                    <a:pt x="6537" y="5006"/>
                    <a:pt x="6478" y="5208"/>
                  </a:cubicBezTo>
                  <a:cubicBezTo>
                    <a:pt x="6359" y="4982"/>
                    <a:pt x="6120" y="4803"/>
                    <a:pt x="5835" y="4803"/>
                  </a:cubicBezTo>
                  <a:lnTo>
                    <a:pt x="3001" y="4803"/>
                  </a:lnTo>
                  <a:cubicBezTo>
                    <a:pt x="2727" y="4803"/>
                    <a:pt x="2489" y="4970"/>
                    <a:pt x="2370" y="5208"/>
                  </a:cubicBezTo>
                  <a:cubicBezTo>
                    <a:pt x="2310" y="5006"/>
                    <a:pt x="2275" y="4815"/>
                    <a:pt x="2275" y="4613"/>
                  </a:cubicBezTo>
                  <a:cubicBezTo>
                    <a:pt x="2275" y="4518"/>
                    <a:pt x="2203" y="4446"/>
                    <a:pt x="2108" y="4446"/>
                  </a:cubicBezTo>
                  <a:cubicBezTo>
                    <a:pt x="2025" y="4446"/>
                    <a:pt x="1953" y="4518"/>
                    <a:pt x="1953" y="4613"/>
                  </a:cubicBezTo>
                  <a:lnTo>
                    <a:pt x="1953" y="4625"/>
                  </a:lnTo>
                  <a:lnTo>
                    <a:pt x="1846" y="4625"/>
                  </a:lnTo>
                  <a:cubicBezTo>
                    <a:pt x="1775" y="4625"/>
                    <a:pt x="1691" y="4589"/>
                    <a:pt x="1632" y="4529"/>
                  </a:cubicBezTo>
                  <a:cubicBezTo>
                    <a:pt x="1572" y="4470"/>
                    <a:pt x="1560" y="4399"/>
                    <a:pt x="1560" y="4327"/>
                  </a:cubicBezTo>
                  <a:cubicBezTo>
                    <a:pt x="1572" y="4196"/>
                    <a:pt x="1715" y="4077"/>
                    <a:pt x="1858" y="4077"/>
                  </a:cubicBezTo>
                  <a:lnTo>
                    <a:pt x="2096" y="4077"/>
                  </a:lnTo>
                  <a:cubicBezTo>
                    <a:pt x="2382" y="4077"/>
                    <a:pt x="2620" y="3839"/>
                    <a:pt x="2620" y="3553"/>
                  </a:cubicBezTo>
                  <a:lnTo>
                    <a:pt x="2620" y="2672"/>
                  </a:lnTo>
                  <a:cubicBezTo>
                    <a:pt x="2620" y="2601"/>
                    <a:pt x="2644" y="2541"/>
                    <a:pt x="2703" y="2505"/>
                  </a:cubicBezTo>
                  <a:cubicBezTo>
                    <a:pt x="2787" y="2470"/>
                    <a:pt x="2810" y="2363"/>
                    <a:pt x="2763" y="2291"/>
                  </a:cubicBezTo>
                  <a:cubicBezTo>
                    <a:pt x="2739" y="2236"/>
                    <a:pt x="2685" y="2207"/>
                    <a:pt x="2630" y="2207"/>
                  </a:cubicBezTo>
                  <a:cubicBezTo>
                    <a:pt x="2602" y="2207"/>
                    <a:pt x="2573" y="2215"/>
                    <a:pt x="2549" y="2232"/>
                  </a:cubicBezTo>
                  <a:cubicBezTo>
                    <a:pt x="2382" y="2315"/>
                    <a:pt x="2287" y="2494"/>
                    <a:pt x="2287" y="2672"/>
                  </a:cubicBezTo>
                  <a:lnTo>
                    <a:pt x="2287" y="3553"/>
                  </a:lnTo>
                  <a:cubicBezTo>
                    <a:pt x="2287" y="3660"/>
                    <a:pt x="2203" y="3744"/>
                    <a:pt x="2096" y="3744"/>
                  </a:cubicBezTo>
                  <a:lnTo>
                    <a:pt x="2072" y="3744"/>
                  </a:lnTo>
                  <a:lnTo>
                    <a:pt x="1929" y="2482"/>
                  </a:lnTo>
                  <a:cubicBezTo>
                    <a:pt x="1894" y="2089"/>
                    <a:pt x="1989" y="1708"/>
                    <a:pt x="2215" y="1398"/>
                  </a:cubicBezTo>
                  <a:close/>
                  <a:moveTo>
                    <a:pt x="5823" y="5125"/>
                  </a:moveTo>
                  <a:cubicBezTo>
                    <a:pt x="6025" y="5125"/>
                    <a:pt x="6192" y="5291"/>
                    <a:pt x="6192" y="5506"/>
                  </a:cubicBezTo>
                  <a:lnTo>
                    <a:pt x="6192" y="5684"/>
                  </a:lnTo>
                  <a:cubicBezTo>
                    <a:pt x="6192" y="6661"/>
                    <a:pt x="5382" y="7470"/>
                    <a:pt x="4406" y="7470"/>
                  </a:cubicBezTo>
                  <a:cubicBezTo>
                    <a:pt x="3418" y="7470"/>
                    <a:pt x="2620" y="6661"/>
                    <a:pt x="2620" y="5684"/>
                  </a:cubicBezTo>
                  <a:lnTo>
                    <a:pt x="2620" y="5506"/>
                  </a:lnTo>
                  <a:cubicBezTo>
                    <a:pt x="2620" y="5291"/>
                    <a:pt x="2775" y="5125"/>
                    <a:pt x="2989" y="5125"/>
                  </a:cubicBezTo>
                  <a:close/>
                  <a:moveTo>
                    <a:pt x="2114" y="1"/>
                  </a:moveTo>
                  <a:cubicBezTo>
                    <a:pt x="2100" y="1"/>
                    <a:pt x="2086" y="2"/>
                    <a:pt x="2072" y="5"/>
                  </a:cubicBezTo>
                  <a:cubicBezTo>
                    <a:pt x="2013" y="29"/>
                    <a:pt x="1965" y="77"/>
                    <a:pt x="1953" y="136"/>
                  </a:cubicBezTo>
                  <a:cubicBezTo>
                    <a:pt x="1953" y="172"/>
                    <a:pt x="1870" y="577"/>
                    <a:pt x="2072" y="1053"/>
                  </a:cubicBezTo>
                  <a:cubicBezTo>
                    <a:pt x="1727" y="1446"/>
                    <a:pt x="1572" y="1970"/>
                    <a:pt x="1620" y="2494"/>
                  </a:cubicBezTo>
                  <a:lnTo>
                    <a:pt x="1751" y="3732"/>
                  </a:lnTo>
                  <a:cubicBezTo>
                    <a:pt x="1489" y="3779"/>
                    <a:pt x="1275" y="3994"/>
                    <a:pt x="1251" y="4268"/>
                  </a:cubicBezTo>
                  <a:cubicBezTo>
                    <a:pt x="1239" y="4446"/>
                    <a:pt x="1298" y="4613"/>
                    <a:pt x="1394" y="4744"/>
                  </a:cubicBezTo>
                  <a:cubicBezTo>
                    <a:pt x="1513" y="4875"/>
                    <a:pt x="1679" y="4934"/>
                    <a:pt x="1846" y="4934"/>
                  </a:cubicBezTo>
                  <a:lnTo>
                    <a:pt x="1965" y="4934"/>
                  </a:lnTo>
                  <a:cubicBezTo>
                    <a:pt x="2013" y="5280"/>
                    <a:pt x="2132" y="5589"/>
                    <a:pt x="2310" y="5887"/>
                  </a:cubicBezTo>
                  <a:cubicBezTo>
                    <a:pt x="2334" y="6196"/>
                    <a:pt x="2441" y="6482"/>
                    <a:pt x="2584" y="6732"/>
                  </a:cubicBezTo>
                  <a:cubicBezTo>
                    <a:pt x="2429" y="6768"/>
                    <a:pt x="2287" y="6899"/>
                    <a:pt x="2287" y="7077"/>
                  </a:cubicBezTo>
                  <a:lnTo>
                    <a:pt x="2287" y="7923"/>
                  </a:lnTo>
                  <a:cubicBezTo>
                    <a:pt x="2287" y="8089"/>
                    <a:pt x="2191" y="8220"/>
                    <a:pt x="2037" y="8268"/>
                  </a:cubicBezTo>
                  <a:lnTo>
                    <a:pt x="858" y="8625"/>
                  </a:lnTo>
                  <a:cubicBezTo>
                    <a:pt x="346" y="8792"/>
                    <a:pt x="1" y="9244"/>
                    <a:pt x="1" y="9804"/>
                  </a:cubicBezTo>
                  <a:lnTo>
                    <a:pt x="1" y="11137"/>
                  </a:lnTo>
                  <a:cubicBezTo>
                    <a:pt x="1" y="11233"/>
                    <a:pt x="72" y="11304"/>
                    <a:pt x="167" y="11304"/>
                  </a:cubicBezTo>
                  <a:cubicBezTo>
                    <a:pt x="251" y="11304"/>
                    <a:pt x="322" y="11233"/>
                    <a:pt x="322" y="11137"/>
                  </a:cubicBezTo>
                  <a:lnTo>
                    <a:pt x="322" y="9804"/>
                  </a:lnTo>
                  <a:cubicBezTo>
                    <a:pt x="322" y="9399"/>
                    <a:pt x="584" y="9054"/>
                    <a:pt x="953" y="8935"/>
                  </a:cubicBezTo>
                  <a:lnTo>
                    <a:pt x="2025" y="8613"/>
                  </a:lnTo>
                  <a:cubicBezTo>
                    <a:pt x="2322" y="9352"/>
                    <a:pt x="3287" y="9887"/>
                    <a:pt x="4394" y="9887"/>
                  </a:cubicBezTo>
                  <a:cubicBezTo>
                    <a:pt x="4775" y="9887"/>
                    <a:pt x="5168" y="9828"/>
                    <a:pt x="5501" y="9697"/>
                  </a:cubicBezTo>
                  <a:cubicBezTo>
                    <a:pt x="5597" y="9661"/>
                    <a:pt x="5644" y="9578"/>
                    <a:pt x="5608" y="9482"/>
                  </a:cubicBezTo>
                  <a:cubicBezTo>
                    <a:pt x="5590" y="9418"/>
                    <a:pt x="5529" y="9375"/>
                    <a:pt x="5464" y="9375"/>
                  </a:cubicBezTo>
                  <a:cubicBezTo>
                    <a:pt x="5445" y="9375"/>
                    <a:pt x="5425" y="9379"/>
                    <a:pt x="5406" y="9387"/>
                  </a:cubicBezTo>
                  <a:cubicBezTo>
                    <a:pt x="5085" y="9482"/>
                    <a:pt x="4751" y="9554"/>
                    <a:pt x="4394" y="9554"/>
                  </a:cubicBezTo>
                  <a:cubicBezTo>
                    <a:pt x="3870" y="9554"/>
                    <a:pt x="3382" y="9435"/>
                    <a:pt x="2989" y="9197"/>
                  </a:cubicBezTo>
                  <a:cubicBezTo>
                    <a:pt x="2668" y="8994"/>
                    <a:pt x="2429" y="8744"/>
                    <a:pt x="2322" y="8459"/>
                  </a:cubicBezTo>
                  <a:cubicBezTo>
                    <a:pt x="2501" y="8328"/>
                    <a:pt x="2608" y="8125"/>
                    <a:pt x="2608" y="7899"/>
                  </a:cubicBezTo>
                  <a:lnTo>
                    <a:pt x="2608" y="7054"/>
                  </a:lnTo>
                  <a:cubicBezTo>
                    <a:pt x="2608" y="7054"/>
                    <a:pt x="2608" y="7030"/>
                    <a:pt x="2620" y="7030"/>
                  </a:cubicBezTo>
                  <a:lnTo>
                    <a:pt x="2810" y="7030"/>
                  </a:lnTo>
                  <a:cubicBezTo>
                    <a:pt x="3191" y="7470"/>
                    <a:pt x="3763" y="7744"/>
                    <a:pt x="4382" y="7744"/>
                  </a:cubicBezTo>
                  <a:cubicBezTo>
                    <a:pt x="5013" y="7744"/>
                    <a:pt x="5573" y="7482"/>
                    <a:pt x="5966" y="7030"/>
                  </a:cubicBezTo>
                  <a:lnTo>
                    <a:pt x="6156" y="7030"/>
                  </a:lnTo>
                  <a:cubicBezTo>
                    <a:pt x="6156" y="7030"/>
                    <a:pt x="6168" y="7030"/>
                    <a:pt x="6168" y="7054"/>
                  </a:cubicBezTo>
                  <a:lnTo>
                    <a:pt x="6168" y="7899"/>
                  </a:lnTo>
                  <a:cubicBezTo>
                    <a:pt x="6168" y="8125"/>
                    <a:pt x="6275" y="8328"/>
                    <a:pt x="6454" y="8459"/>
                  </a:cubicBezTo>
                  <a:cubicBezTo>
                    <a:pt x="6382" y="8673"/>
                    <a:pt x="6216" y="8875"/>
                    <a:pt x="5989" y="9042"/>
                  </a:cubicBezTo>
                  <a:cubicBezTo>
                    <a:pt x="5918" y="9101"/>
                    <a:pt x="5906" y="9209"/>
                    <a:pt x="5966" y="9280"/>
                  </a:cubicBezTo>
                  <a:cubicBezTo>
                    <a:pt x="5989" y="9328"/>
                    <a:pt x="6037" y="9340"/>
                    <a:pt x="6097" y="9340"/>
                  </a:cubicBezTo>
                  <a:cubicBezTo>
                    <a:pt x="6132" y="9340"/>
                    <a:pt x="6168" y="9328"/>
                    <a:pt x="6204" y="9316"/>
                  </a:cubicBezTo>
                  <a:cubicBezTo>
                    <a:pt x="6466" y="9101"/>
                    <a:pt x="6644" y="8863"/>
                    <a:pt x="6751" y="8601"/>
                  </a:cubicBezTo>
                  <a:lnTo>
                    <a:pt x="7823" y="8923"/>
                  </a:lnTo>
                  <a:cubicBezTo>
                    <a:pt x="8204" y="9042"/>
                    <a:pt x="8454" y="9387"/>
                    <a:pt x="8454" y="9792"/>
                  </a:cubicBezTo>
                  <a:lnTo>
                    <a:pt x="8454" y="11126"/>
                  </a:lnTo>
                  <a:cubicBezTo>
                    <a:pt x="8454" y="11221"/>
                    <a:pt x="8525" y="11292"/>
                    <a:pt x="8621" y="11292"/>
                  </a:cubicBezTo>
                  <a:cubicBezTo>
                    <a:pt x="8704" y="11292"/>
                    <a:pt x="8776" y="11221"/>
                    <a:pt x="8776" y="11126"/>
                  </a:cubicBezTo>
                  <a:lnTo>
                    <a:pt x="8776" y="9792"/>
                  </a:lnTo>
                  <a:cubicBezTo>
                    <a:pt x="8823" y="9280"/>
                    <a:pt x="8478" y="8804"/>
                    <a:pt x="7966" y="8661"/>
                  </a:cubicBezTo>
                  <a:lnTo>
                    <a:pt x="6787" y="8304"/>
                  </a:lnTo>
                  <a:cubicBezTo>
                    <a:pt x="6632" y="8256"/>
                    <a:pt x="6537" y="8101"/>
                    <a:pt x="6537" y="7958"/>
                  </a:cubicBezTo>
                  <a:lnTo>
                    <a:pt x="6537" y="7113"/>
                  </a:lnTo>
                  <a:cubicBezTo>
                    <a:pt x="6537" y="6935"/>
                    <a:pt x="6394" y="6792"/>
                    <a:pt x="6239" y="6768"/>
                  </a:cubicBezTo>
                  <a:cubicBezTo>
                    <a:pt x="6382" y="6518"/>
                    <a:pt x="6490" y="6232"/>
                    <a:pt x="6513" y="5923"/>
                  </a:cubicBezTo>
                  <a:cubicBezTo>
                    <a:pt x="6692" y="5625"/>
                    <a:pt x="6811" y="5303"/>
                    <a:pt x="6859" y="4970"/>
                  </a:cubicBezTo>
                  <a:lnTo>
                    <a:pt x="6966" y="4970"/>
                  </a:lnTo>
                  <a:cubicBezTo>
                    <a:pt x="7287" y="4970"/>
                    <a:pt x="7561" y="4732"/>
                    <a:pt x="7585" y="4410"/>
                  </a:cubicBezTo>
                  <a:cubicBezTo>
                    <a:pt x="7609" y="4232"/>
                    <a:pt x="7549" y="4077"/>
                    <a:pt x="7442" y="3934"/>
                  </a:cubicBezTo>
                  <a:cubicBezTo>
                    <a:pt x="7347" y="3839"/>
                    <a:pt x="7216" y="3779"/>
                    <a:pt x="7085" y="3744"/>
                  </a:cubicBezTo>
                  <a:lnTo>
                    <a:pt x="7216" y="2505"/>
                  </a:lnTo>
                  <a:cubicBezTo>
                    <a:pt x="7275" y="1958"/>
                    <a:pt x="7097" y="1422"/>
                    <a:pt x="6728" y="1005"/>
                  </a:cubicBezTo>
                  <a:cubicBezTo>
                    <a:pt x="6359" y="600"/>
                    <a:pt x="5835" y="362"/>
                    <a:pt x="5287" y="362"/>
                  </a:cubicBezTo>
                  <a:lnTo>
                    <a:pt x="3525" y="362"/>
                  </a:lnTo>
                  <a:cubicBezTo>
                    <a:pt x="2918" y="362"/>
                    <a:pt x="2406" y="243"/>
                    <a:pt x="2227" y="53"/>
                  </a:cubicBezTo>
                  <a:cubicBezTo>
                    <a:pt x="2200" y="16"/>
                    <a:pt x="2159" y="1"/>
                    <a:pt x="21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5" name="Google Shape;865;p13"/>
          <p:cNvGrpSpPr/>
          <p:nvPr/>
        </p:nvGrpSpPr>
        <p:grpSpPr>
          <a:xfrm>
            <a:off x="7147315" y="1969046"/>
            <a:ext cx="279513" cy="357635"/>
            <a:chOff x="7147315" y="1969046"/>
            <a:chExt cx="279513" cy="357635"/>
          </a:xfrm>
        </p:grpSpPr>
        <p:sp>
          <p:nvSpPr>
            <p:cNvPr id="866" name="Google Shape;866;p13"/>
            <p:cNvSpPr/>
            <p:nvPr/>
          </p:nvSpPr>
          <p:spPr>
            <a:xfrm>
              <a:off x="7248026" y="2081098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3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3"/>
            <p:cNvSpPr/>
            <p:nvPr/>
          </p:nvSpPr>
          <p:spPr>
            <a:xfrm>
              <a:off x="7315536" y="2081098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3"/>
            <p:cNvSpPr/>
            <p:nvPr/>
          </p:nvSpPr>
          <p:spPr>
            <a:xfrm>
              <a:off x="7241595" y="2064308"/>
              <a:ext cx="28702" cy="16442"/>
            </a:xfrm>
            <a:custGeom>
              <a:rect b="b" l="l" r="r" t="t"/>
              <a:pathLst>
                <a:path extrusionOk="0" h="519" w="906">
                  <a:moveTo>
                    <a:pt x="190" y="0"/>
                  </a:moveTo>
                  <a:cubicBezTo>
                    <a:pt x="116" y="0"/>
                    <a:pt x="54" y="45"/>
                    <a:pt x="25" y="113"/>
                  </a:cubicBezTo>
                  <a:cubicBezTo>
                    <a:pt x="1" y="209"/>
                    <a:pt x="48" y="292"/>
                    <a:pt x="132" y="316"/>
                  </a:cubicBezTo>
                  <a:lnTo>
                    <a:pt x="667" y="494"/>
                  </a:lnTo>
                  <a:cubicBezTo>
                    <a:pt x="679" y="494"/>
                    <a:pt x="703" y="518"/>
                    <a:pt x="727" y="518"/>
                  </a:cubicBezTo>
                  <a:cubicBezTo>
                    <a:pt x="798" y="518"/>
                    <a:pt x="858" y="471"/>
                    <a:pt x="894" y="399"/>
                  </a:cubicBezTo>
                  <a:cubicBezTo>
                    <a:pt x="906" y="304"/>
                    <a:pt x="858" y="221"/>
                    <a:pt x="775" y="185"/>
                  </a:cubicBezTo>
                  <a:lnTo>
                    <a:pt x="239" y="6"/>
                  </a:lnTo>
                  <a:cubicBezTo>
                    <a:pt x="222" y="2"/>
                    <a:pt x="206" y="0"/>
                    <a:pt x="1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3"/>
            <p:cNvSpPr/>
            <p:nvPr/>
          </p:nvSpPr>
          <p:spPr>
            <a:xfrm>
              <a:off x="7303466" y="2064276"/>
              <a:ext cx="28702" cy="16474"/>
            </a:xfrm>
            <a:custGeom>
              <a:rect b="b" l="l" r="r" t="t"/>
              <a:pathLst>
                <a:path extrusionOk="0" h="520" w="906">
                  <a:moveTo>
                    <a:pt x="718" y="0"/>
                  </a:moveTo>
                  <a:cubicBezTo>
                    <a:pt x="701" y="0"/>
                    <a:pt x="684" y="2"/>
                    <a:pt x="667" y="7"/>
                  </a:cubicBezTo>
                  <a:lnTo>
                    <a:pt x="131" y="186"/>
                  </a:lnTo>
                  <a:cubicBezTo>
                    <a:pt x="36" y="222"/>
                    <a:pt x="0" y="305"/>
                    <a:pt x="24" y="400"/>
                  </a:cubicBezTo>
                  <a:cubicBezTo>
                    <a:pt x="60" y="472"/>
                    <a:pt x="108" y="519"/>
                    <a:pt x="191" y="519"/>
                  </a:cubicBezTo>
                  <a:cubicBezTo>
                    <a:pt x="203" y="519"/>
                    <a:pt x="215" y="519"/>
                    <a:pt x="250" y="495"/>
                  </a:cubicBezTo>
                  <a:lnTo>
                    <a:pt x="786" y="317"/>
                  </a:lnTo>
                  <a:cubicBezTo>
                    <a:pt x="858" y="293"/>
                    <a:pt x="905" y="210"/>
                    <a:pt x="870" y="114"/>
                  </a:cubicBezTo>
                  <a:cubicBezTo>
                    <a:pt x="850" y="38"/>
                    <a:pt x="786" y="0"/>
                    <a:pt x="7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3"/>
            <p:cNvSpPr/>
            <p:nvPr/>
          </p:nvSpPr>
          <p:spPr>
            <a:xfrm>
              <a:off x="7281575" y="2277229"/>
              <a:ext cx="10993" cy="49452"/>
            </a:xfrm>
            <a:custGeom>
              <a:rect b="b" l="l" r="r" t="t"/>
              <a:pathLst>
                <a:path extrusionOk="0" h="1561" w="34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405"/>
                  </a:lnTo>
                  <a:cubicBezTo>
                    <a:pt x="1" y="1489"/>
                    <a:pt x="72" y="1560"/>
                    <a:pt x="167" y="1560"/>
                  </a:cubicBezTo>
                  <a:cubicBezTo>
                    <a:pt x="251" y="1560"/>
                    <a:pt x="334" y="1489"/>
                    <a:pt x="334" y="1405"/>
                  </a:cubicBezTo>
                  <a:lnTo>
                    <a:pt x="334" y="167"/>
                  </a:lnTo>
                  <a:cubicBezTo>
                    <a:pt x="346" y="72"/>
                    <a:pt x="27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3"/>
            <p:cNvSpPr/>
            <p:nvPr/>
          </p:nvSpPr>
          <p:spPr>
            <a:xfrm>
              <a:off x="7147315" y="1969046"/>
              <a:ext cx="279513" cy="357255"/>
            </a:xfrm>
            <a:custGeom>
              <a:rect b="b" l="l" r="r" t="t"/>
              <a:pathLst>
                <a:path extrusionOk="0" h="11277" w="8823">
                  <a:moveTo>
                    <a:pt x="4906" y="370"/>
                  </a:moveTo>
                  <a:cubicBezTo>
                    <a:pt x="5977" y="370"/>
                    <a:pt x="6858" y="1239"/>
                    <a:pt x="6858" y="2323"/>
                  </a:cubicBezTo>
                  <a:lnTo>
                    <a:pt x="6858" y="3394"/>
                  </a:lnTo>
                  <a:lnTo>
                    <a:pt x="6632" y="3394"/>
                  </a:lnTo>
                  <a:cubicBezTo>
                    <a:pt x="6632" y="3394"/>
                    <a:pt x="6620" y="3394"/>
                    <a:pt x="6620" y="3370"/>
                  </a:cubicBezTo>
                  <a:cubicBezTo>
                    <a:pt x="6549" y="3001"/>
                    <a:pt x="6275" y="2037"/>
                    <a:pt x="5537" y="1311"/>
                  </a:cubicBezTo>
                  <a:cubicBezTo>
                    <a:pt x="5507" y="1281"/>
                    <a:pt x="5465" y="1266"/>
                    <a:pt x="5422" y="1266"/>
                  </a:cubicBezTo>
                  <a:cubicBezTo>
                    <a:pt x="5379" y="1266"/>
                    <a:pt x="5334" y="1281"/>
                    <a:pt x="5298" y="1311"/>
                  </a:cubicBezTo>
                  <a:cubicBezTo>
                    <a:pt x="5298" y="1311"/>
                    <a:pt x="4822" y="1787"/>
                    <a:pt x="4358" y="1965"/>
                  </a:cubicBezTo>
                  <a:cubicBezTo>
                    <a:pt x="3882" y="1787"/>
                    <a:pt x="3417" y="1323"/>
                    <a:pt x="3417" y="1311"/>
                  </a:cubicBezTo>
                  <a:cubicBezTo>
                    <a:pt x="3387" y="1281"/>
                    <a:pt x="3349" y="1266"/>
                    <a:pt x="3307" y="1266"/>
                  </a:cubicBezTo>
                  <a:cubicBezTo>
                    <a:pt x="3265" y="1266"/>
                    <a:pt x="3221" y="1281"/>
                    <a:pt x="3179" y="1311"/>
                  </a:cubicBezTo>
                  <a:cubicBezTo>
                    <a:pt x="3120" y="1370"/>
                    <a:pt x="3060" y="1442"/>
                    <a:pt x="3001" y="1513"/>
                  </a:cubicBezTo>
                  <a:cubicBezTo>
                    <a:pt x="2941" y="1584"/>
                    <a:pt x="2965" y="1692"/>
                    <a:pt x="3024" y="1751"/>
                  </a:cubicBezTo>
                  <a:cubicBezTo>
                    <a:pt x="3057" y="1778"/>
                    <a:pt x="3096" y="1790"/>
                    <a:pt x="3134" y="1790"/>
                  </a:cubicBezTo>
                  <a:cubicBezTo>
                    <a:pt x="3180" y="1790"/>
                    <a:pt x="3224" y="1772"/>
                    <a:pt x="3251" y="1739"/>
                  </a:cubicBezTo>
                  <a:cubicBezTo>
                    <a:pt x="3274" y="1704"/>
                    <a:pt x="3298" y="1692"/>
                    <a:pt x="3322" y="1680"/>
                  </a:cubicBezTo>
                  <a:cubicBezTo>
                    <a:pt x="3513" y="1858"/>
                    <a:pt x="3917" y="2168"/>
                    <a:pt x="4310" y="2299"/>
                  </a:cubicBezTo>
                  <a:cubicBezTo>
                    <a:pt x="4328" y="2311"/>
                    <a:pt x="4349" y="2317"/>
                    <a:pt x="4368" y="2317"/>
                  </a:cubicBezTo>
                  <a:cubicBezTo>
                    <a:pt x="4388" y="2317"/>
                    <a:pt x="4405" y="2311"/>
                    <a:pt x="4417" y="2299"/>
                  </a:cubicBezTo>
                  <a:cubicBezTo>
                    <a:pt x="4822" y="2168"/>
                    <a:pt x="5227" y="1834"/>
                    <a:pt x="5418" y="1680"/>
                  </a:cubicBezTo>
                  <a:cubicBezTo>
                    <a:pt x="6001" y="2335"/>
                    <a:pt x="6215" y="3132"/>
                    <a:pt x="6299" y="3466"/>
                  </a:cubicBezTo>
                  <a:cubicBezTo>
                    <a:pt x="6322" y="3632"/>
                    <a:pt x="6477" y="3728"/>
                    <a:pt x="6620" y="3728"/>
                  </a:cubicBezTo>
                  <a:lnTo>
                    <a:pt x="6918" y="3728"/>
                  </a:lnTo>
                  <a:cubicBezTo>
                    <a:pt x="6989" y="3728"/>
                    <a:pt x="7072" y="3763"/>
                    <a:pt x="7132" y="3823"/>
                  </a:cubicBezTo>
                  <a:cubicBezTo>
                    <a:pt x="7192" y="3882"/>
                    <a:pt x="7203" y="3954"/>
                    <a:pt x="7203" y="4025"/>
                  </a:cubicBezTo>
                  <a:cubicBezTo>
                    <a:pt x="7192" y="4168"/>
                    <a:pt x="7049" y="4287"/>
                    <a:pt x="6906" y="4287"/>
                  </a:cubicBezTo>
                  <a:lnTo>
                    <a:pt x="6834" y="4287"/>
                  </a:lnTo>
                  <a:lnTo>
                    <a:pt x="6834" y="4263"/>
                  </a:lnTo>
                  <a:cubicBezTo>
                    <a:pt x="6834" y="4180"/>
                    <a:pt x="6751" y="4097"/>
                    <a:pt x="6668" y="4097"/>
                  </a:cubicBezTo>
                  <a:cubicBezTo>
                    <a:pt x="6572" y="4097"/>
                    <a:pt x="6501" y="4180"/>
                    <a:pt x="6501" y="4263"/>
                  </a:cubicBezTo>
                  <a:cubicBezTo>
                    <a:pt x="6501" y="5442"/>
                    <a:pt x="5548" y="6395"/>
                    <a:pt x="4370" y="6395"/>
                  </a:cubicBezTo>
                  <a:cubicBezTo>
                    <a:pt x="3203" y="6395"/>
                    <a:pt x="2250" y="5442"/>
                    <a:pt x="2250" y="4263"/>
                  </a:cubicBezTo>
                  <a:cubicBezTo>
                    <a:pt x="2250" y="4180"/>
                    <a:pt x="2167" y="4097"/>
                    <a:pt x="2084" y="4097"/>
                  </a:cubicBezTo>
                  <a:cubicBezTo>
                    <a:pt x="1989" y="4097"/>
                    <a:pt x="1953" y="4144"/>
                    <a:pt x="1953" y="4240"/>
                  </a:cubicBezTo>
                  <a:lnTo>
                    <a:pt x="1846" y="4251"/>
                  </a:lnTo>
                  <a:cubicBezTo>
                    <a:pt x="1774" y="4251"/>
                    <a:pt x="1691" y="4228"/>
                    <a:pt x="1631" y="4168"/>
                  </a:cubicBezTo>
                  <a:cubicBezTo>
                    <a:pt x="1572" y="4109"/>
                    <a:pt x="1560" y="4025"/>
                    <a:pt x="1560" y="3954"/>
                  </a:cubicBezTo>
                  <a:cubicBezTo>
                    <a:pt x="1572" y="3823"/>
                    <a:pt x="1715" y="3704"/>
                    <a:pt x="1858" y="3704"/>
                  </a:cubicBezTo>
                  <a:lnTo>
                    <a:pt x="2131" y="3704"/>
                  </a:lnTo>
                  <a:cubicBezTo>
                    <a:pt x="2286" y="3704"/>
                    <a:pt x="2429" y="3597"/>
                    <a:pt x="2453" y="3430"/>
                  </a:cubicBezTo>
                  <a:cubicBezTo>
                    <a:pt x="2500" y="3216"/>
                    <a:pt x="2631" y="2751"/>
                    <a:pt x="2905" y="2275"/>
                  </a:cubicBezTo>
                  <a:cubicBezTo>
                    <a:pt x="2941" y="2204"/>
                    <a:pt x="2917" y="2096"/>
                    <a:pt x="2846" y="2049"/>
                  </a:cubicBezTo>
                  <a:cubicBezTo>
                    <a:pt x="2820" y="2034"/>
                    <a:pt x="2791" y="2027"/>
                    <a:pt x="2763" y="2027"/>
                  </a:cubicBezTo>
                  <a:cubicBezTo>
                    <a:pt x="2702" y="2027"/>
                    <a:pt x="2644" y="2059"/>
                    <a:pt x="2620" y="2108"/>
                  </a:cubicBezTo>
                  <a:cubicBezTo>
                    <a:pt x="2322" y="2632"/>
                    <a:pt x="2203" y="3120"/>
                    <a:pt x="2143" y="3370"/>
                  </a:cubicBezTo>
                  <a:cubicBezTo>
                    <a:pt x="2143" y="3370"/>
                    <a:pt x="2143" y="3394"/>
                    <a:pt x="2131" y="3394"/>
                  </a:cubicBezTo>
                  <a:lnTo>
                    <a:pt x="1905" y="3394"/>
                  </a:lnTo>
                  <a:lnTo>
                    <a:pt x="1905" y="2323"/>
                  </a:lnTo>
                  <a:cubicBezTo>
                    <a:pt x="1905" y="1251"/>
                    <a:pt x="2786" y="370"/>
                    <a:pt x="3846" y="370"/>
                  </a:cubicBezTo>
                  <a:close/>
                  <a:moveTo>
                    <a:pt x="2096" y="5121"/>
                  </a:moveTo>
                  <a:cubicBezTo>
                    <a:pt x="2274" y="5573"/>
                    <a:pt x="2584" y="5978"/>
                    <a:pt x="2989" y="6264"/>
                  </a:cubicBezTo>
                  <a:lnTo>
                    <a:pt x="2989" y="7214"/>
                  </a:lnTo>
                  <a:lnTo>
                    <a:pt x="1357" y="5240"/>
                  </a:lnTo>
                  <a:lnTo>
                    <a:pt x="2096" y="5121"/>
                  </a:lnTo>
                  <a:close/>
                  <a:moveTo>
                    <a:pt x="6715" y="5121"/>
                  </a:moveTo>
                  <a:lnTo>
                    <a:pt x="7453" y="5240"/>
                  </a:lnTo>
                  <a:lnTo>
                    <a:pt x="5822" y="7228"/>
                  </a:lnTo>
                  <a:lnTo>
                    <a:pt x="5822" y="6264"/>
                  </a:lnTo>
                  <a:cubicBezTo>
                    <a:pt x="6215" y="5978"/>
                    <a:pt x="6537" y="5573"/>
                    <a:pt x="6715" y="5121"/>
                  </a:cubicBezTo>
                  <a:close/>
                  <a:moveTo>
                    <a:pt x="5489" y="6454"/>
                  </a:moveTo>
                  <a:lnTo>
                    <a:pt x="5489" y="7633"/>
                  </a:lnTo>
                  <a:lnTo>
                    <a:pt x="4417" y="8931"/>
                  </a:lnTo>
                  <a:lnTo>
                    <a:pt x="3346" y="7633"/>
                  </a:lnTo>
                  <a:lnTo>
                    <a:pt x="3346" y="6454"/>
                  </a:lnTo>
                  <a:cubicBezTo>
                    <a:pt x="3679" y="6621"/>
                    <a:pt x="4036" y="6704"/>
                    <a:pt x="4417" y="6704"/>
                  </a:cubicBezTo>
                  <a:cubicBezTo>
                    <a:pt x="4810" y="6704"/>
                    <a:pt x="5167" y="6621"/>
                    <a:pt x="5489" y="6454"/>
                  </a:cubicBezTo>
                  <a:close/>
                  <a:moveTo>
                    <a:pt x="3894" y="1"/>
                  </a:moveTo>
                  <a:cubicBezTo>
                    <a:pt x="2631" y="1"/>
                    <a:pt x="1608" y="1025"/>
                    <a:pt x="1608" y="2287"/>
                  </a:cubicBezTo>
                  <a:lnTo>
                    <a:pt x="1608" y="3418"/>
                  </a:lnTo>
                  <a:cubicBezTo>
                    <a:pt x="1417" y="3513"/>
                    <a:pt x="1274" y="3692"/>
                    <a:pt x="1250" y="3894"/>
                  </a:cubicBezTo>
                  <a:cubicBezTo>
                    <a:pt x="1238" y="4073"/>
                    <a:pt x="1286" y="4240"/>
                    <a:pt x="1393" y="4371"/>
                  </a:cubicBezTo>
                  <a:cubicBezTo>
                    <a:pt x="1512" y="4501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1977" y="4644"/>
                    <a:pt x="1989" y="4716"/>
                    <a:pt x="2000" y="4775"/>
                  </a:cubicBezTo>
                  <a:lnTo>
                    <a:pt x="1262" y="4894"/>
                  </a:lnTo>
                  <a:cubicBezTo>
                    <a:pt x="1155" y="4906"/>
                    <a:pt x="1048" y="4978"/>
                    <a:pt x="1012" y="5073"/>
                  </a:cubicBezTo>
                  <a:cubicBezTo>
                    <a:pt x="965" y="5180"/>
                    <a:pt x="965" y="5275"/>
                    <a:pt x="1012" y="5383"/>
                  </a:cubicBezTo>
                  <a:lnTo>
                    <a:pt x="2108" y="7502"/>
                  </a:lnTo>
                  <a:lnTo>
                    <a:pt x="857" y="7883"/>
                  </a:lnTo>
                  <a:cubicBezTo>
                    <a:pt x="334" y="8050"/>
                    <a:pt x="0" y="8514"/>
                    <a:pt x="0" y="9062"/>
                  </a:cubicBezTo>
                  <a:lnTo>
                    <a:pt x="0" y="11109"/>
                  </a:lnTo>
                  <a:cubicBezTo>
                    <a:pt x="0" y="11205"/>
                    <a:pt x="72" y="11276"/>
                    <a:pt x="155" y="11276"/>
                  </a:cubicBezTo>
                  <a:cubicBezTo>
                    <a:pt x="250" y="11276"/>
                    <a:pt x="322" y="11205"/>
                    <a:pt x="322" y="11109"/>
                  </a:cubicBezTo>
                  <a:lnTo>
                    <a:pt x="322" y="9062"/>
                  </a:lnTo>
                  <a:cubicBezTo>
                    <a:pt x="322" y="8943"/>
                    <a:pt x="357" y="8823"/>
                    <a:pt x="381" y="8716"/>
                  </a:cubicBezTo>
                  <a:lnTo>
                    <a:pt x="1215" y="9431"/>
                  </a:lnTo>
                  <a:cubicBezTo>
                    <a:pt x="1334" y="9538"/>
                    <a:pt x="1405" y="9681"/>
                    <a:pt x="1405" y="9847"/>
                  </a:cubicBezTo>
                  <a:lnTo>
                    <a:pt x="1405" y="11109"/>
                  </a:lnTo>
                  <a:cubicBezTo>
                    <a:pt x="1405" y="11205"/>
                    <a:pt x="1488" y="11276"/>
                    <a:pt x="1572" y="11276"/>
                  </a:cubicBezTo>
                  <a:cubicBezTo>
                    <a:pt x="1667" y="11276"/>
                    <a:pt x="1738" y="11205"/>
                    <a:pt x="1738" y="11109"/>
                  </a:cubicBezTo>
                  <a:lnTo>
                    <a:pt x="1738" y="9847"/>
                  </a:lnTo>
                  <a:cubicBezTo>
                    <a:pt x="1738" y="9597"/>
                    <a:pt x="1631" y="9359"/>
                    <a:pt x="1441" y="9181"/>
                  </a:cubicBezTo>
                  <a:lnTo>
                    <a:pt x="572" y="8431"/>
                  </a:lnTo>
                  <a:cubicBezTo>
                    <a:pt x="679" y="8335"/>
                    <a:pt x="810" y="8240"/>
                    <a:pt x="965" y="8192"/>
                  </a:cubicBezTo>
                  <a:lnTo>
                    <a:pt x="2274" y="7776"/>
                  </a:lnTo>
                  <a:lnTo>
                    <a:pt x="2989" y="9145"/>
                  </a:lnTo>
                  <a:lnTo>
                    <a:pt x="2762" y="9597"/>
                  </a:lnTo>
                  <a:cubicBezTo>
                    <a:pt x="2679" y="9776"/>
                    <a:pt x="2691" y="9966"/>
                    <a:pt x="2810" y="10133"/>
                  </a:cubicBezTo>
                  <a:lnTo>
                    <a:pt x="3572" y="11205"/>
                  </a:lnTo>
                  <a:cubicBezTo>
                    <a:pt x="3596" y="11252"/>
                    <a:pt x="3655" y="11276"/>
                    <a:pt x="3703" y="11276"/>
                  </a:cubicBezTo>
                  <a:cubicBezTo>
                    <a:pt x="3727" y="11276"/>
                    <a:pt x="3763" y="11264"/>
                    <a:pt x="3786" y="11252"/>
                  </a:cubicBezTo>
                  <a:cubicBezTo>
                    <a:pt x="3870" y="11193"/>
                    <a:pt x="3882" y="11086"/>
                    <a:pt x="3834" y="11014"/>
                  </a:cubicBezTo>
                  <a:lnTo>
                    <a:pt x="3072" y="9943"/>
                  </a:lnTo>
                  <a:cubicBezTo>
                    <a:pt x="3036" y="9883"/>
                    <a:pt x="3036" y="9800"/>
                    <a:pt x="3060" y="9740"/>
                  </a:cubicBezTo>
                  <a:lnTo>
                    <a:pt x="3310" y="9228"/>
                  </a:lnTo>
                  <a:cubicBezTo>
                    <a:pt x="3346" y="9181"/>
                    <a:pt x="3346" y="9121"/>
                    <a:pt x="3310" y="9073"/>
                  </a:cubicBezTo>
                  <a:lnTo>
                    <a:pt x="1917" y="6395"/>
                  </a:lnTo>
                  <a:lnTo>
                    <a:pt x="4263" y="9252"/>
                  </a:lnTo>
                  <a:cubicBezTo>
                    <a:pt x="4298" y="9300"/>
                    <a:pt x="4346" y="9312"/>
                    <a:pt x="4405" y="9312"/>
                  </a:cubicBezTo>
                  <a:cubicBezTo>
                    <a:pt x="4441" y="9312"/>
                    <a:pt x="4489" y="9300"/>
                    <a:pt x="4536" y="9252"/>
                  </a:cubicBezTo>
                  <a:lnTo>
                    <a:pt x="6882" y="6395"/>
                  </a:lnTo>
                  <a:lnTo>
                    <a:pt x="5489" y="9073"/>
                  </a:lnTo>
                  <a:cubicBezTo>
                    <a:pt x="5453" y="9121"/>
                    <a:pt x="5453" y="9181"/>
                    <a:pt x="5489" y="9228"/>
                  </a:cubicBezTo>
                  <a:lnTo>
                    <a:pt x="5739" y="9740"/>
                  </a:lnTo>
                  <a:cubicBezTo>
                    <a:pt x="5775" y="9800"/>
                    <a:pt x="5775" y="9871"/>
                    <a:pt x="5727" y="9943"/>
                  </a:cubicBezTo>
                  <a:lnTo>
                    <a:pt x="4965" y="11014"/>
                  </a:lnTo>
                  <a:cubicBezTo>
                    <a:pt x="4906" y="11086"/>
                    <a:pt x="4941" y="11193"/>
                    <a:pt x="5013" y="11252"/>
                  </a:cubicBezTo>
                  <a:cubicBezTo>
                    <a:pt x="5037" y="11264"/>
                    <a:pt x="5072" y="11276"/>
                    <a:pt x="5096" y="11276"/>
                  </a:cubicBezTo>
                  <a:cubicBezTo>
                    <a:pt x="5144" y="11276"/>
                    <a:pt x="5203" y="11252"/>
                    <a:pt x="5239" y="11205"/>
                  </a:cubicBezTo>
                  <a:lnTo>
                    <a:pt x="5989" y="10133"/>
                  </a:lnTo>
                  <a:cubicBezTo>
                    <a:pt x="6108" y="9966"/>
                    <a:pt x="6132" y="9776"/>
                    <a:pt x="6037" y="9597"/>
                  </a:cubicBezTo>
                  <a:lnTo>
                    <a:pt x="5810" y="9145"/>
                  </a:lnTo>
                  <a:lnTo>
                    <a:pt x="6525" y="7776"/>
                  </a:lnTo>
                  <a:lnTo>
                    <a:pt x="7834" y="8192"/>
                  </a:lnTo>
                  <a:cubicBezTo>
                    <a:pt x="7989" y="8240"/>
                    <a:pt x="8120" y="8335"/>
                    <a:pt x="8227" y="8431"/>
                  </a:cubicBezTo>
                  <a:lnTo>
                    <a:pt x="7358" y="9181"/>
                  </a:lnTo>
                  <a:cubicBezTo>
                    <a:pt x="7168" y="9347"/>
                    <a:pt x="7061" y="9585"/>
                    <a:pt x="7061" y="9847"/>
                  </a:cubicBezTo>
                  <a:lnTo>
                    <a:pt x="7061" y="11109"/>
                  </a:lnTo>
                  <a:cubicBezTo>
                    <a:pt x="7061" y="11205"/>
                    <a:pt x="7144" y="11276"/>
                    <a:pt x="7227" y="11276"/>
                  </a:cubicBezTo>
                  <a:cubicBezTo>
                    <a:pt x="7323" y="11276"/>
                    <a:pt x="7394" y="11205"/>
                    <a:pt x="7394" y="11109"/>
                  </a:cubicBezTo>
                  <a:lnTo>
                    <a:pt x="7394" y="9847"/>
                  </a:lnTo>
                  <a:cubicBezTo>
                    <a:pt x="7394" y="9681"/>
                    <a:pt x="7465" y="9538"/>
                    <a:pt x="7584" y="9431"/>
                  </a:cubicBezTo>
                  <a:lnTo>
                    <a:pt x="8418" y="8716"/>
                  </a:lnTo>
                  <a:cubicBezTo>
                    <a:pt x="8466" y="8823"/>
                    <a:pt x="8477" y="8943"/>
                    <a:pt x="8477" y="9062"/>
                  </a:cubicBezTo>
                  <a:lnTo>
                    <a:pt x="8477" y="11109"/>
                  </a:lnTo>
                  <a:cubicBezTo>
                    <a:pt x="8477" y="11205"/>
                    <a:pt x="8549" y="11276"/>
                    <a:pt x="8644" y="11276"/>
                  </a:cubicBezTo>
                  <a:cubicBezTo>
                    <a:pt x="8727" y="11276"/>
                    <a:pt x="8811" y="11205"/>
                    <a:pt x="8811" y="11109"/>
                  </a:cubicBezTo>
                  <a:lnTo>
                    <a:pt x="8811" y="9062"/>
                  </a:lnTo>
                  <a:cubicBezTo>
                    <a:pt x="8823" y="8538"/>
                    <a:pt x="8477" y="8073"/>
                    <a:pt x="7965" y="7919"/>
                  </a:cubicBezTo>
                  <a:lnTo>
                    <a:pt x="6715" y="7526"/>
                  </a:lnTo>
                  <a:lnTo>
                    <a:pt x="7811" y="5418"/>
                  </a:lnTo>
                  <a:cubicBezTo>
                    <a:pt x="7858" y="5311"/>
                    <a:pt x="7858" y="5204"/>
                    <a:pt x="7811" y="5097"/>
                  </a:cubicBezTo>
                  <a:cubicBezTo>
                    <a:pt x="7763" y="5002"/>
                    <a:pt x="7668" y="4942"/>
                    <a:pt x="7561" y="4918"/>
                  </a:cubicBezTo>
                  <a:lnTo>
                    <a:pt x="6811" y="4799"/>
                  </a:lnTo>
                  <a:cubicBezTo>
                    <a:pt x="6822" y="4728"/>
                    <a:pt x="6846" y="4656"/>
                    <a:pt x="6858" y="4597"/>
                  </a:cubicBezTo>
                  <a:lnTo>
                    <a:pt x="6965" y="4597"/>
                  </a:lnTo>
                  <a:cubicBezTo>
                    <a:pt x="7287" y="4597"/>
                    <a:pt x="7561" y="4359"/>
                    <a:pt x="7584" y="4049"/>
                  </a:cubicBezTo>
                  <a:cubicBezTo>
                    <a:pt x="7608" y="3870"/>
                    <a:pt x="7549" y="3704"/>
                    <a:pt x="7442" y="3573"/>
                  </a:cubicBezTo>
                  <a:cubicBezTo>
                    <a:pt x="7382" y="3513"/>
                    <a:pt x="7323" y="3466"/>
                    <a:pt x="7251" y="3418"/>
                  </a:cubicBezTo>
                  <a:lnTo>
                    <a:pt x="7251" y="2287"/>
                  </a:lnTo>
                  <a:cubicBezTo>
                    <a:pt x="7251" y="1025"/>
                    <a:pt x="6215" y="1"/>
                    <a:pt x="4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3"/>
            <p:cNvSpPr/>
            <p:nvPr/>
          </p:nvSpPr>
          <p:spPr>
            <a:xfrm>
              <a:off x="7248026" y="2111067"/>
              <a:ext cx="78471" cy="36052"/>
            </a:xfrm>
            <a:custGeom>
              <a:rect b="b" l="l" r="r" t="t"/>
              <a:pathLst>
                <a:path extrusionOk="0" h="1138" w="2477">
                  <a:moveTo>
                    <a:pt x="619" y="411"/>
                  </a:moveTo>
                  <a:cubicBezTo>
                    <a:pt x="679" y="411"/>
                    <a:pt x="738" y="423"/>
                    <a:pt x="798" y="423"/>
                  </a:cubicBezTo>
                  <a:lnTo>
                    <a:pt x="703" y="602"/>
                  </a:lnTo>
                  <a:lnTo>
                    <a:pt x="619" y="411"/>
                  </a:lnTo>
                  <a:close/>
                  <a:moveTo>
                    <a:pt x="1846" y="411"/>
                  </a:moveTo>
                  <a:lnTo>
                    <a:pt x="1762" y="602"/>
                  </a:lnTo>
                  <a:lnTo>
                    <a:pt x="1667" y="423"/>
                  </a:lnTo>
                  <a:cubicBezTo>
                    <a:pt x="1727" y="423"/>
                    <a:pt x="1786" y="411"/>
                    <a:pt x="1846" y="411"/>
                  </a:cubicBezTo>
                  <a:close/>
                  <a:moveTo>
                    <a:pt x="2310" y="1"/>
                  </a:moveTo>
                  <a:cubicBezTo>
                    <a:pt x="2295" y="1"/>
                    <a:pt x="2279" y="2"/>
                    <a:pt x="2262" y="7"/>
                  </a:cubicBezTo>
                  <a:cubicBezTo>
                    <a:pt x="1965" y="78"/>
                    <a:pt x="1607" y="114"/>
                    <a:pt x="1238" y="114"/>
                  </a:cubicBezTo>
                  <a:cubicBezTo>
                    <a:pt x="869" y="114"/>
                    <a:pt x="524" y="66"/>
                    <a:pt x="214" y="7"/>
                  </a:cubicBezTo>
                  <a:cubicBezTo>
                    <a:pt x="203" y="5"/>
                    <a:pt x="191" y="4"/>
                    <a:pt x="180" y="4"/>
                  </a:cubicBezTo>
                  <a:cubicBezTo>
                    <a:pt x="100" y="4"/>
                    <a:pt x="34" y="42"/>
                    <a:pt x="24" y="126"/>
                  </a:cubicBezTo>
                  <a:cubicBezTo>
                    <a:pt x="0" y="221"/>
                    <a:pt x="48" y="304"/>
                    <a:pt x="143" y="316"/>
                  </a:cubicBezTo>
                  <a:cubicBezTo>
                    <a:pt x="167" y="316"/>
                    <a:pt x="203" y="340"/>
                    <a:pt x="226" y="340"/>
                  </a:cubicBezTo>
                  <a:lnTo>
                    <a:pt x="560" y="1054"/>
                  </a:lnTo>
                  <a:cubicBezTo>
                    <a:pt x="584" y="1114"/>
                    <a:pt x="643" y="1138"/>
                    <a:pt x="703" y="1138"/>
                  </a:cubicBezTo>
                  <a:cubicBezTo>
                    <a:pt x="762" y="1138"/>
                    <a:pt x="822" y="1114"/>
                    <a:pt x="857" y="1054"/>
                  </a:cubicBezTo>
                  <a:lnTo>
                    <a:pt x="1167" y="435"/>
                  </a:lnTo>
                  <a:lnTo>
                    <a:pt x="1310" y="435"/>
                  </a:lnTo>
                  <a:lnTo>
                    <a:pt x="1619" y="1054"/>
                  </a:lnTo>
                  <a:cubicBezTo>
                    <a:pt x="1655" y="1114"/>
                    <a:pt x="1715" y="1138"/>
                    <a:pt x="1774" y="1138"/>
                  </a:cubicBezTo>
                  <a:cubicBezTo>
                    <a:pt x="1834" y="1138"/>
                    <a:pt x="1893" y="1090"/>
                    <a:pt x="1917" y="1054"/>
                  </a:cubicBezTo>
                  <a:lnTo>
                    <a:pt x="2250" y="340"/>
                  </a:lnTo>
                  <a:cubicBezTo>
                    <a:pt x="2274" y="340"/>
                    <a:pt x="2310" y="316"/>
                    <a:pt x="2334" y="316"/>
                  </a:cubicBezTo>
                  <a:cubicBezTo>
                    <a:pt x="2417" y="304"/>
                    <a:pt x="2477" y="221"/>
                    <a:pt x="2465" y="126"/>
                  </a:cubicBezTo>
                  <a:cubicBezTo>
                    <a:pt x="2445" y="47"/>
                    <a:pt x="2384" y="1"/>
                    <a:pt x="2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3" name="Google Shape;873;p13"/>
          <p:cNvGrpSpPr/>
          <p:nvPr/>
        </p:nvGrpSpPr>
        <p:grpSpPr>
          <a:xfrm>
            <a:off x="6697681" y="1968317"/>
            <a:ext cx="280305" cy="359093"/>
            <a:chOff x="6697681" y="1968317"/>
            <a:chExt cx="280305" cy="359093"/>
          </a:xfrm>
        </p:grpSpPr>
        <p:sp>
          <p:nvSpPr>
            <p:cNvPr id="874" name="Google Shape;874;p13"/>
            <p:cNvSpPr/>
            <p:nvPr/>
          </p:nvSpPr>
          <p:spPr>
            <a:xfrm>
              <a:off x="6799152" y="2092408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3"/>
            <p:cNvSpPr/>
            <p:nvPr/>
          </p:nvSpPr>
          <p:spPr>
            <a:xfrm>
              <a:off x="6866662" y="2092408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3"/>
            <p:cNvSpPr/>
            <p:nvPr/>
          </p:nvSpPr>
          <p:spPr>
            <a:xfrm>
              <a:off x="6815372" y="2143032"/>
              <a:ext cx="45302" cy="15777"/>
            </a:xfrm>
            <a:custGeom>
              <a:rect b="b" l="l" r="r" t="t"/>
              <a:pathLst>
                <a:path extrusionOk="0" h="498" w="1430">
                  <a:moveTo>
                    <a:pt x="184" y="1"/>
                  </a:moveTo>
                  <a:cubicBezTo>
                    <a:pt x="141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65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9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3"/>
            <p:cNvSpPr/>
            <p:nvPr/>
          </p:nvSpPr>
          <p:spPr>
            <a:xfrm>
              <a:off x="6697681" y="1968317"/>
              <a:ext cx="280305" cy="358713"/>
            </a:xfrm>
            <a:custGeom>
              <a:rect b="b" l="l" r="r" t="t"/>
              <a:pathLst>
                <a:path extrusionOk="0" h="11323" w="8848">
                  <a:moveTo>
                    <a:pt x="4430" y="345"/>
                  </a:moveTo>
                  <a:cubicBezTo>
                    <a:pt x="4978" y="345"/>
                    <a:pt x="5502" y="512"/>
                    <a:pt x="5918" y="822"/>
                  </a:cubicBezTo>
                  <a:cubicBezTo>
                    <a:pt x="6252" y="1072"/>
                    <a:pt x="6526" y="1417"/>
                    <a:pt x="6668" y="1786"/>
                  </a:cubicBezTo>
                  <a:lnTo>
                    <a:pt x="6371" y="1786"/>
                  </a:lnTo>
                  <a:cubicBezTo>
                    <a:pt x="6287" y="1786"/>
                    <a:pt x="6216" y="1857"/>
                    <a:pt x="6216" y="1953"/>
                  </a:cubicBezTo>
                  <a:cubicBezTo>
                    <a:pt x="6216" y="2048"/>
                    <a:pt x="6287" y="2119"/>
                    <a:pt x="6371" y="2119"/>
                  </a:cubicBezTo>
                  <a:lnTo>
                    <a:pt x="7085" y="2119"/>
                  </a:lnTo>
                  <a:cubicBezTo>
                    <a:pt x="7085" y="2119"/>
                    <a:pt x="7109" y="2119"/>
                    <a:pt x="7109" y="2131"/>
                  </a:cubicBezTo>
                  <a:lnTo>
                    <a:pt x="7109" y="2846"/>
                  </a:lnTo>
                  <a:cubicBezTo>
                    <a:pt x="7109" y="2846"/>
                    <a:pt x="7109" y="2858"/>
                    <a:pt x="7085" y="2858"/>
                  </a:cubicBezTo>
                  <a:lnTo>
                    <a:pt x="1787" y="2858"/>
                  </a:lnTo>
                  <a:cubicBezTo>
                    <a:pt x="1787" y="2858"/>
                    <a:pt x="1775" y="2858"/>
                    <a:pt x="1775" y="2846"/>
                  </a:cubicBezTo>
                  <a:lnTo>
                    <a:pt x="1775" y="2131"/>
                  </a:lnTo>
                  <a:lnTo>
                    <a:pt x="1763" y="2131"/>
                  </a:lnTo>
                  <a:lnTo>
                    <a:pt x="5668" y="2119"/>
                  </a:lnTo>
                  <a:cubicBezTo>
                    <a:pt x="5752" y="2119"/>
                    <a:pt x="5823" y="2048"/>
                    <a:pt x="5823" y="1953"/>
                  </a:cubicBezTo>
                  <a:cubicBezTo>
                    <a:pt x="5823" y="1857"/>
                    <a:pt x="5752" y="1786"/>
                    <a:pt x="5668" y="1786"/>
                  </a:cubicBezTo>
                  <a:lnTo>
                    <a:pt x="2180" y="1786"/>
                  </a:lnTo>
                  <a:cubicBezTo>
                    <a:pt x="2335" y="1417"/>
                    <a:pt x="2585" y="1072"/>
                    <a:pt x="2942" y="822"/>
                  </a:cubicBezTo>
                  <a:cubicBezTo>
                    <a:pt x="3370" y="512"/>
                    <a:pt x="3870" y="345"/>
                    <a:pt x="4430" y="345"/>
                  </a:cubicBezTo>
                  <a:close/>
                  <a:moveTo>
                    <a:pt x="6918" y="3179"/>
                  </a:moveTo>
                  <a:lnTo>
                    <a:pt x="6918" y="3191"/>
                  </a:lnTo>
                  <a:lnTo>
                    <a:pt x="6918" y="3739"/>
                  </a:lnTo>
                  <a:lnTo>
                    <a:pt x="6716" y="3739"/>
                  </a:lnTo>
                  <a:cubicBezTo>
                    <a:pt x="6621" y="3739"/>
                    <a:pt x="6526" y="3643"/>
                    <a:pt x="6526" y="3548"/>
                  </a:cubicBezTo>
                  <a:lnTo>
                    <a:pt x="6526" y="3179"/>
                  </a:lnTo>
                  <a:close/>
                  <a:moveTo>
                    <a:pt x="2335" y="3203"/>
                  </a:moveTo>
                  <a:lnTo>
                    <a:pt x="2335" y="3560"/>
                  </a:lnTo>
                  <a:cubicBezTo>
                    <a:pt x="2335" y="3667"/>
                    <a:pt x="2239" y="3751"/>
                    <a:pt x="2132" y="3751"/>
                  </a:cubicBezTo>
                  <a:lnTo>
                    <a:pt x="1942" y="3751"/>
                  </a:lnTo>
                  <a:lnTo>
                    <a:pt x="1942" y="3203"/>
                  </a:lnTo>
                  <a:close/>
                  <a:moveTo>
                    <a:pt x="6180" y="3179"/>
                  </a:moveTo>
                  <a:lnTo>
                    <a:pt x="6180" y="3548"/>
                  </a:lnTo>
                  <a:cubicBezTo>
                    <a:pt x="6180" y="3834"/>
                    <a:pt x="6418" y="4072"/>
                    <a:pt x="6704" y="4072"/>
                  </a:cubicBezTo>
                  <a:lnTo>
                    <a:pt x="6978" y="4072"/>
                  </a:lnTo>
                  <a:cubicBezTo>
                    <a:pt x="7049" y="4072"/>
                    <a:pt x="7121" y="4096"/>
                    <a:pt x="7180" y="4155"/>
                  </a:cubicBezTo>
                  <a:cubicBezTo>
                    <a:pt x="7240" y="4215"/>
                    <a:pt x="7252" y="4286"/>
                    <a:pt x="7252" y="4370"/>
                  </a:cubicBezTo>
                  <a:cubicBezTo>
                    <a:pt x="7240" y="4501"/>
                    <a:pt x="7109" y="4620"/>
                    <a:pt x="6954" y="4620"/>
                  </a:cubicBezTo>
                  <a:lnTo>
                    <a:pt x="6883" y="4620"/>
                  </a:lnTo>
                  <a:lnTo>
                    <a:pt x="6883" y="4608"/>
                  </a:lnTo>
                  <a:cubicBezTo>
                    <a:pt x="6883" y="4513"/>
                    <a:pt x="6811" y="4441"/>
                    <a:pt x="6716" y="4441"/>
                  </a:cubicBezTo>
                  <a:cubicBezTo>
                    <a:pt x="6633" y="4441"/>
                    <a:pt x="6561" y="4513"/>
                    <a:pt x="6561" y="4608"/>
                  </a:cubicBezTo>
                  <a:cubicBezTo>
                    <a:pt x="6561" y="4810"/>
                    <a:pt x="6526" y="5001"/>
                    <a:pt x="6466" y="5203"/>
                  </a:cubicBezTo>
                  <a:cubicBezTo>
                    <a:pt x="6383" y="4977"/>
                    <a:pt x="6121" y="4798"/>
                    <a:pt x="5847" y="4798"/>
                  </a:cubicBezTo>
                  <a:lnTo>
                    <a:pt x="3013" y="4798"/>
                  </a:lnTo>
                  <a:cubicBezTo>
                    <a:pt x="2727" y="4798"/>
                    <a:pt x="2489" y="4965"/>
                    <a:pt x="2370" y="5203"/>
                  </a:cubicBezTo>
                  <a:cubicBezTo>
                    <a:pt x="2311" y="5001"/>
                    <a:pt x="2287" y="4810"/>
                    <a:pt x="2287" y="4608"/>
                  </a:cubicBezTo>
                  <a:cubicBezTo>
                    <a:pt x="2287" y="4513"/>
                    <a:pt x="2215" y="4441"/>
                    <a:pt x="2120" y="4441"/>
                  </a:cubicBezTo>
                  <a:cubicBezTo>
                    <a:pt x="2037" y="4441"/>
                    <a:pt x="1954" y="4513"/>
                    <a:pt x="1954" y="4608"/>
                  </a:cubicBezTo>
                  <a:lnTo>
                    <a:pt x="1954" y="4620"/>
                  </a:lnTo>
                  <a:lnTo>
                    <a:pt x="1858" y="4620"/>
                  </a:lnTo>
                  <a:cubicBezTo>
                    <a:pt x="1775" y="4620"/>
                    <a:pt x="1704" y="4584"/>
                    <a:pt x="1644" y="4524"/>
                  </a:cubicBezTo>
                  <a:cubicBezTo>
                    <a:pt x="1584" y="4465"/>
                    <a:pt x="1573" y="4394"/>
                    <a:pt x="1573" y="4322"/>
                  </a:cubicBezTo>
                  <a:cubicBezTo>
                    <a:pt x="1584" y="4191"/>
                    <a:pt x="1715" y="4072"/>
                    <a:pt x="1870" y="4072"/>
                  </a:cubicBezTo>
                  <a:lnTo>
                    <a:pt x="2108" y="4072"/>
                  </a:lnTo>
                  <a:cubicBezTo>
                    <a:pt x="2394" y="4072"/>
                    <a:pt x="2632" y="3834"/>
                    <a:pt x="2632" y="3548"/>
                  </a:cubicBezTo>
                  <a:lnTo>
                    <a:pt x="2632" y="3179"/>
                  </a:lnTo>
                  <a:close/>
                  <a:moveTo>
                    <a:pt x="2013" y="5108"/>
                  </a:moveTo>
                  <a:cubicBezTo>
                    <a:pt x="2073" y="5394"/>
                    <a:pt x="2180" y="5656"/>
                    <a:pt x="2335" y="5894"/>
                  </a:cubicBezTo>
                  <a:lnTo>
                    <a:pt x="2335" y="7108"/>
                  </a:lnTo>
                  <a:cubicBezTo>
                    <a:pt x="2335" y="7251"/>
                    <a:pt x="2346" y="7382"/>
                    <a:pt x="2370" y="7537"/>
                  </a:cubicBezTo>
                  <a:lnTo>
                    <a:pt x="1215" y="7846"/>
                  </a:lnTo>
                  <a:cubicBezTo>
                    <a:pt x="1168" y="7727"/>
                    <a:pt x="1120" y="7477"/>
                    <a:pt x="1346" y="7180"/>
                  </a:cubicBezTo>
                  <a:cubicBezTo>
                    <a:pt x="1596" y="6822"/>
                    <a:pt x="1620" y="6584"/>
                    <a:pt x="1620" y="6239"/>
                  </a:cubicBezTo>
                  <a:lnTo>
                    <a:pt x="1620" y="6156"/>
                  </a:lnTo>
                  <a:cubicBezTo>
                    <a:pt x="1632" y="5763"/>
                    <a:pt x="1715" y="5608"/>
                    <a:pt x="1834" y="5429"/>
                  </a:cubicBezTo>
                  <a:cubicBezTo>
                    <a:pt x="1894" y="5346"/>
                    <a:pt x="1954" y="5239"/>
                    <a:pt x="2013" y="5108"/>
                  </a:cubicBezTo>
                  <a:close/>
                  <a:moveTo>
                    <a:pt x="6871" y="5084"/>
                  </a:moveTo>
                  <a:cubicBezTo>
                    <a:pt x="6918" y="5215"/>
                    <a:pt x="6990" y="5322"/>
                    <a:pt x="7049" y="5406"/>
                  </a:cubicBezTo>
                  <a:cubicBezTo>
                    <a:pt x="7168" y="5584"/>
                    <a:pt x="7252" y="5751"/>
                    <a:pt x="7276" y="6120"/>
                  </a:cubicBezTo>
                  <a:lnTo>
                    <a:pt x="7276" y="6215"/>
                  </a:lnTo>
                  <a:cubicBezTo>
                    <a:pt x="7276" y="6549"/>
                    <a:pt x="7288" y="6787"/>
                    <a:pt x="7538" y="7144"/>
                  </a:cubicBezTo>
                  <a:cubicBezTo>
                    <a:pt x="7728" y="7477"/>
                    <a:pt x="7704" y="7727"/>
                    <a:pt x="7657" y="7846"/>
                  </a:cubicBezTo>
                  <a:lnTo>
                    <a:pt x="6514" y="7501"/>
                  </a:lnTo>
                  <a:cubicBezTo>
                    <a:pt x="6537" y="7370"/>
                    <a:pt x="6561" y="7227"/>
                    <a:pt x="6561" y="7072"/>
                  </a:cubicBezTo>
                  <a:lnTo>
                    <a:pt x="6561" y="5870"/>
                  </a:lnTo>
                  <a:cubicBezTo>
                    <a:pt x="6704" y="5632"/>
                    <a:pt x="6811" y="5358"/>
                    <a:pt x="6871" y="5084"/>
                  </a:cubicBezTo>
                  <a:close/>
                  <a:moveTo>
                    <a:pt x="5847" y="5120"/>
                  </a:moveTo>
                  <a:cubicBezTo>
                    <a:pt x="6049" y="5120"/>
                    <a:pt x="6216" y="5286"/>
                    <a:pt x="6216" y="5501"/>
                  </a:cubicBezTo>
                  <a:lnTo>
                    <a:pt x="6216" y="7084"/>
                  </a:lnTo>
                  <a:cubicBezTo>
                    <a:pt x="6216" y="8073"/>
                    <a:pt x="5406" y="8870"/>
                    <a:pt x="4430" y="8870"/>
                  </a:cubicBezTo>
                  <a:cubicBezTo>
                    <a:pt x="3442" y="8870"/>
                    <a:pt x="2644" y="8073"/>
                    <a:pt x="2644" y="7084"/>
                  </a:cubicBezTo>
                  <a:lnTo>
                    <a:pt x="2644" y="5501"/>
                  </a:lnTo>
                  <a:cubicBezTo>
                    <a:pt x="2644" y="5286"/>
                    <a:pt x="2811" y="5120"/>
                    <a:pt x="3013" y="5120"/>
                  </a:cubicBezTo>
                  <a:close/>
                  <a:moveTo>
                    <a:pt x="4442" y="0"/>
                  </a:moveTo>
                  <a:cubicBezTo>
                    <a:pt x="3823" y="0"/>
                    <a:pt x="3239" y="179"/>
                    <a:pt x="2763" y="536"/>
                  </a:cubicBezTo>
                  <a:cubicBezTo>
                    <a:pt x="2335" y="857"/>
                    <a:pt x="2001" y="1286"/>
                    <a:pt x="1858" y="1774"/>
                  </a:cubicBezTo>
                  <a:lnTo>
                    <a:pt x="1799" y="1774"/>
                  </a:lnTo>
                  <a:cubicBezTo>
                    <a:pt x="1596" y="1774"/>
                    <a:pt x="1453" y="1929"/>
                    <a:pt x="1453" y="2119"/>
                  </a:cubicBezTo>
                  <a:lnTo>
                    <a:pt x="1453" y="2834"/>
                  </a:lnTo>
                  <a:cubicBezTo>
                    <a:pt x="1453" y="2965"/>
                    <a:pt x="1525" y="3072"/>
                    <a:pt x="1632" y="3131"/>
                  </a:cubicBezTo>
                  <a:lnTo>
                    <a:pt x="1632" y="3786"/>
                  </a:lnTo>
                  <a:cubicBezTo>
                    <a:pt x="1442" y="3870"/>
                    <a:pt x="1299" y="4048"/>
                    <a:pt x="1275" y="4263"/>
                  </a:cubicBezTo>
                  <a:cubicBezTo>
                    <a:pt x="1263" y="4441"/>
                    <a:pt x="1323" y="4608"/>
                    <a:pt x="1418" y="4739"/>
                  </a:cubicBezTo>
                  <a:cubicBezTo>
                    <a:pt x="1501" y="4822"/>
                    <a:pt x="1620" y="4882"/>
                    <a:pt x="1715" y="4917"/>
                  </a:cubicBezTo>
                  <a:cubicBezTo>
                    <a:pt x="1680" y="5036"/>
                    <a:pt x="1632" y="5120"/>
                    <a:pt x="1561" y="5227"/>
                  </a:cubicBezTo>
                  <a:cubicBezTo>
                    <a:pt x="1442" y="5417"/>
                    <a:pt x="1287" y="5644"/>
                    <a:pt x="1275" y="6120"/>
                  </a:cubicBezTo>
                  <a:lnTo>
                    <a:pt x="1275" y="6227"/>
                  </a:lnTo>
                  <a:cubicBezTo>
                    <a:pt x="1275" y="6549"/>
                    <a:pt x="1263" y="6715"/>
                    <a:pt x="1061" y="6989"/>
                  </a:cubicBezTo>
                  <a:cubicBezTo>
                    <a:pt x="763" y="7382"/>
                    <a:pt x="811" y="7739"/>
                    <a:pt x="882" y="7942"/>
                  </a:cubicBezTo>
                  <a:cubicBezTo>
                    <a:pt x="370" y="8084"/>
                    <a:pt x="1" y="8573"/>
                    <a:pt x="1" y="9108"/>
                  </a:cubicBezTo>
                  <a:lnTo>
                    <a:pt x="1" y="11144"/>
                  </a:lnTo>
                  <a:cubicBezTo>
                    <a:pt x="1" y="11240"/>
                    <a:pt x="84" y="11311"/>
                    <a:pt x="168" y="11311"/>
                  </a:cubicBezTo>
                  <a:cubicBezTo>
                    <a:pt x="263" y="11311"/>
                    <a:pt x="334" y="11240"/>
                    <a:pt x="334" y="11144"/>
                  </a:cubicBezTo>
                  <a:lnTo>
                    <a:pt x="334" y="9108"/>
                  </a:lnTo>
                  <a:cubicBezTo>
                    <a:pt x="334" y="8704"/>
                    <a:pt x="596" y="8370"/>
                    <a:pt x="977" y="8251"/>
                  </a:cubicBezTo>
                  <a:lnTo>
                    <a:pt x="1596" y="8073"/>
                  </a:lnTo>
                  <a:lnTo>
                    <a:pt x="1596" y="11144"/>
                  </a:lnTo>
                  <a:cubicBezTo>
                    <a:pt x="1596" y="11240"/>
                    <a:pt x="1668" y="11311"/>
                    <a:pt x="1763" y="11311"/>
                  </a:cubicBezTo>
                  <a:cubicBezTo>
                    <a:pt x="1846" y="11311"/>
                    <a:pt x="1930" y="11240"/>
                    <a:pt x="1930" y="11144"/>
                  </a:cubicBezTo>
                  <a:lnTo>
                    <a:pt x="1930" y="7977"/>
                  </a:lnTo>
                  <a:lnTo>
                    <a:pt x="2430" y="7834"/>
                  </a:lnTo>
                  <a:cubicBezTo>
                    <a:pt x="2442" y="7858"/>
                    <a:pt x="2466" y="7906"/>
                    <a:pt x="2477" y="7930"/>
                  </a:cubicBezTo>
                  <a:lnTo>
                    <a:pt x="2477" y="11168"/>
                  </a:lnTo>
                  <a:cubicBezTo>
                    <a:pt x="2477" y="11251"/>
                    <a:pt x="2549" y="11323"/>
                    <a:pt x="2644" y="11323"/>
                  </a:cubicBezTo>
                  <a:cubicBezTo>
                    <a:pt x="2727" y="11323"/>
                    <a:pt x="2799" y="11251"/>
                    <a:pt x="2799" y="11168"/>
                  </a:cubicBezTo>
                  <a:lnTo>
                    <a:pt x="2799" y="8465"/>
                  </a:lnTo>
                  <a:cubicBezTo>
                    <a:pt x="3192" y="8918"/>
                    <a:pt x="3775" y="9216"/>
                    <a:pt x="4406" y="9216"/>
                  </a:cubicBezTo>
                  <a:cubicBezTo>
                    <a:pt x="5323" y="9216"/>
                    <a:pt x="6097" y="8644"/>
                    <a:pt x="6395" y="7846"/>
                  </a:cubicBezTo>
                  <a:lnTo>
                    <a:pt x="6895" y="7989"/>
                  </a:lnTo>
                  <a:lnTo>
                    <a:pt x="6895" y="11168"/>
                  </a:lnTo>
                  <a:cubicBezTo>
                    <a:pt x="6895" y="11251"/>
                    <a:pt x="6966" y="11323"/>
                    <a:pt x="7061" y="11323"/>
                  </a:cubicBezTo>
                  <a:cubicBezTo>
                    <a:pt x="7145" y="11323"/>
                    <a:pt x="7228" y="11251"/>
                    <a:pt x="7228" y="11168"/>
                  </a:cubicBezTo>
                  <a:lnTo>
                    <a:pt x="7228" y="8084"/>
                  </a:lnTo>
                  <a:lnTo>
                    <a:pt x="7847" y="8263"/>
                  </a:lnTo>
                  <a:cubicBezTo>
                    <a:pt x="8216" y="8370"/>
                    <a:pt x="8490" y="8727"/>
                    <a:pt x="8490" y="9120"/>
                  </a:cubicBezTo>
                  <a:lnTo>
                    <a:pt x="8490" y="11168"/>
                  </a:lnTo>
                  <a:cubicBezTo>
                    <a:pt x="8490" y="11251"/>
                    <a:pt x="8562" y="11323"/>
                    <a:pt x="8657" y="11323"/>
                  </a:cubicBezTo>
                  <a:cubicBezTo>
                    <a:pt x="8740" y="11323"/>
                    <a:pt x="8812" y="11251"/>
                    <a:pt x="8812" y="11168"/>
                  </a:cubicBezTo>
                  <a:lnTo>
                    <a:pt x="8812" y="9120"/>
                  </a:lnTo>
                  <a:cubicBezTo>
                    <a:pt x="8847" y="8573"/>
                    <a:pt x="8490" y="8096"/>
                    <a:pt x="7966" y="7953"/>
                  </a:cubicBezTo>
                  <a:cubicBezTo>
                    <a:pt x="8026" y="7763"/>
                    <a:pt x="8085" y="7406"/>
                    <a:pt x="7788" y="7001"/>
                  </a:cubicBezTo>
                  <a:cubicBezTo>
                    <a:pt x="7597" y="6727"/>
                    <a:pt x="7597" y="6572"/>
                    <a:pt x="7585" y="6239"/>
                  </a:cubicBezTo>
                  <a:lnTo>
                    <a:pt x="7585" y="6132"/>
                  </a:lnTo>
                  <a:cubicBezTo>
                    <a:pt x="7573" y="5656"/>
                    <a:pt x="7430" y="5441"/>
                    <a:pt x="7299" y="5239"/>
                  </a:cubicBezTo>
                  <a:cubicBezTo>
                    <a:pt x="7240" y="5144"/>
                    <a:pt x="7180" y="5048"/>
                    <a:pt x="7133" y="4929"/>
                  </a:cubicBezTo>
                  <a:cubicBezTo>
                    <a:pt x="7371" y="4870"/>
                    <a:pt x="7573" y="4667"/>
                    <a:pt x="7597" y="4405"/>
                  </a:cubicBezTo>
                  <a:cubicBezTo>
                    <a:pt x="7609" y="4227"/>
                    <a:pt x="7549" y="4072"/>
                    <a:pt x="7442" y="3929"/>
                  </a:cubicBezTo>
                  <a:cubicBezTo>
                    <a:pt x="7383" y="3870"/>
                    <a:pt x="7323" y="3834"/>
                    <a:pt x="7252" y="3786"/>
                  </a:cubicBezTo>
                  <a:lnTo>
                    <a:pt x="7252" y="3131"/>
                  </a:lnTo>
                  <a:cubicBezTo>
                    <a:pt x="7359" y="3072"/>
                    <a:pt x="7430" y="2965"/>
                    <a:pt x="7430" y="2834"/>
                  </a:cubicBezTo>
                  <a:lnTo>
                    <a:pt x="7430" y="2119"/>
                  </a:lnTo>
                  <a:cubicBezTo>
                    <a:pt x="7430" y="1929"/>
                    <a:pt x="7288" y="1774"/>
                    <a:pt x="7097" y="1774"/>
                  </a:cubicBezTo>
                  <a:lnTo>
                    <a:pt x="7026" y="1774"/>
                  </a:lnTo>
                  <a:cubicBezTo>
                    <a:pt x="6871" y="1298"/>
                    <a:pt x="6549" y="857"/>
                    <a:pt x="6121" y="536"/>
                  </a:cubicBezTo>
                  <a:cubicBezTo>
                    <a:pt x="5644" y="179"/>
                    <a:pt x="5049" y="0"/>
                    <a:pt x="4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3"/>
            <p:cNvSpPr/>
            <p:nvPr/>
          </p:nvSpPr>
          <p:spPr>
            <a:xfrm>
              <a:off x="6888933" y="2249319"/>
              <a:ext cx="10201" cy="78091"/>
            </a:xfrm>
            <a:custGeom>
              <a:rect b="b" l="l" r="r" t="t"/>
              <a:pathLst>
                <a:path extrusionOk="0" h="2465" w="322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2298"/>
                  </a:lnTo>
                  <a:cubicBezTo>
                    <a:pt x="0" y="2381"/>
                    <a:pt x="72" y="2465"/>
                    <a:pt x="167" y="2465"/>
                  </a:cubicBezTo>
                  <a:cubicBezTo>
                    <a:pt x="250" y="2465"/>
                    <a:pt x="322" y="2381"/>
                    <a:pt x="322" y="2298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6793133" y="2075364"/>
              <a:ext cx="22651" cy="13306"/>
            </a:xfrm>
            <a:custGeom>
              <a:rect b="b" l="l" r="r" t="t"/>
              <a:pathLst>
                <a:path extrusionOk="0" h="420" w="715">
                  <a:moveTo>
                    <a:pt x="517" y="1"/>
                  </a:moveTo>
                  <a:cubicBezTo>
                    <a:pt x="508" y="1"/>
                    <a:pt x="498" y="1"/>
                    <a:pt x="488" y="2"/>
                  </a:cubicBezTo>
                  <a:lnTo>
                    <a:pt x="131" y="98"/>
                  </a:lnTo>
                  <a:cubicBezTo>
                    <a:pt x="48" y="122"/>
                    <a:pt x="0" y="217"/>
                    <a:pt x="12" y="300"/>
                  </a:cubicBezTo>
                  <a:cubicBezTo>
                    <a:pt x="36" y="372"/>
                    <a:pt x="107" y="419"/>
                    <a:pt x="179" y="419"/>
                  </a:cubicBezTo>
                  <a:lnTo>
                    <a:pt x="226" y="419"/>
                  </a:lnTo>
                  <a:lnTo>
                    <a:pt x="584" y="336"/>
                  </a:lnTo>
                  <a:cubicBezTo>
                    <a:pt x="667" y="300"/>
                    <a:pt x="715" y="217"/>
                    <a:pt x="703" y="122"/>
                  </a:cubicBezTo>
                  <a:cubicBezTo>
                    <a:pt x="671" y="47"/>
                    <a:pt x="600" y="1"/>
                    <a:pt x="5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6859502" y="2075649"/>
              <a:ext cx="23792" cy="13401"/>
            </a:xfrm>
            <a:custGeom>
              <a:rect b="b" l="l" r="r" t="t"/>
              <a:pathLst>
                <a:path extrusionOk="0" h="423" w="751">
                  <a:moveTo>
                    <a:pt x="201" y="0"/>
                  </a:moveTo>
                  <a:cubicBezTo>
                    <a:pt x="128" y="0"/>
                    <a:pt x="57" y="54"/>
                    <a:pt x="36" y="124"/>
                  </a:cubicBezTo>
                  <a:cubicBezTo>
                    <a:pt x="1" y="220"/>
                    <a:pt x="60" y="303"/>
                    <a:pt x="155" y="339"/>
                  </a:cubicBezTo>
                  <a:lnTo>
                    <a:pt x="513" y="422"/>
                  </a:lnTo>
                  <a:lnTo>
                    <a:pt x="548" y="422"/>
                  </a:lnTo>
                  <a:cubicBezTo>
                    <a:pt x="632" y="422"/>
                    <a:pt x="691" y="386"/>
                    <a:pt x="715" y="303"/>
                  </a:cubicBezTo>
                  <a:cubicBezTo>
                    <a:pt x="751" y="220"/>
                    <a:pt x="691" y="124"/>
                    <a:pt x="596" y="101"/>
                  </a:cubicBezTo>
                  <a:lnTo>
                    <a:pt x="239" y="5"/>
                  </a:lnTo>
                  <a:cubicBezTo>
                    <a:pt x="226" y="2"/>
                    <a:pt x="213" y="0"/>
                    <a:pt x="2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1" name="Google Shape;881;p13"/>
          <p:cNvGrpSpPr/>
          <p:nvPr/>
        </p:nvGrpSpPr>
        <p:grpSpPr>
          <a:xfrm>
            <a:off x="6248839" y="1967937"/>
            <a:ext cx="280273" cy="358745"/>
            <a:chOff x="6248839" y="1967937"/>
            <a:chExt cx="280273" cy="358745"/>
          </a:xfrm>
        </p:grpSpPr>
        <p:sp>
          <p:nvSpPr>
            <p:cNvPr id="882" name="Google Shape;882;p13"/>
            <p:cNvSpPr/>
            <p:nvPr/>
          </p:nvSpPr>
          <p:spPr>
            <a:xfrm>
              <a:off x="6383859" y="2316449"/>
              <a:ext cx="10613" cy="10233"/>
            </a:xfrm>
            <a:custGeom>
              <a:rect b="b" l="l" r="r" t="t"/>
              <a:pathLst>
                <a:path extrusionOk="0" h="323" w="335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34" y="251"/>
                    <a:pt x="334" y="167"/>
                  </a:cubicBezTo>
                  <a:cubicBezTo>
                    <a:pt x="334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3"/>
            <p:cNvSpPr/>
            <p:nvPr/>
          </p:nvSpPr>
          <p:spPr>
            <a:xfrm>
              <a:off x="6248839" y="1967937"/>
              <a:ext cx="280273" cy="358364"/>
            </a:xfrm>
            <a:custGeom>
              <a:rect b="b" l="l" r="r" t="t"/>
              <a:pathLst>
                <a:path extrusionOk="0" h="11312" w="8847">
                  <a:moveTo>
                    <a:pt x="4001" y="357"/>
                  </a:moveTo>
                  <a:cubicBezTo>
                    <a:pt x="4156" y="357"/>
                    <a:pt x="4311" y="476"/>
                    <a:pt x="4358" y="643"/>
                  </a:cubicBezTo>
                  <a:lnTo>
                    <a:pt x="4430" y="953"/>
                  </a:lnTo>
                  <a:cubicBezTo>
                    <a:pt x="4442" y="1024"/>
                    <a:pt x="4513" y="1072"/>
                    <a:pt x="4596" y="1072"/>
                  </a:cubicBezTo>
                  <a:lnTo>
                    <a:pt x="4632" y="1072"/>
                  </a:lnTo>
                  <a:cubicBezTo>
                    <a:pt x="4727" y="1060"/>
                    <a:pt x="4787" y="953"/>
                    <a:pt x="4751" y="881"/>
                  </a:cubicBezTo>
                  <a:lnTo>
                    <a:pt x="4680" y="560"/>
                  </a:lnTo>
                  <a:cubicBezTo>
                    <a:pt x="4668" y="488"/>
                    <a:pt x="4632" y="429"/>
                    <a:pt x="4596" y="369"/>
                  </a:cubicBezTo>
                  <a:lnTo>
                    <a:pt x="5549" y="369"/>
                  </a:lnTo>
                  <a:cubicBezTo>
                    <a:pt x="5942" y="369"/>
                    <a:pt x="6299" y="643"/>
                    <a:pt x="6406" y="1036"/>
                  </a:cubicBezTo>
                  <a:lnTo>
                    <a:pt x="6656" y="1989"/>
                  </a:lnTo>
                  <a:lnTo>
                    <a:pt x="6001" y="1989"/>
                  </a:lnTo>
                  <a:cubicBezTo>
                    <a:pt x="5918" y="1989"/>
                    <a:pt x="5846" y="2072"/>
                    <a:pt x="5846" y="2155"/>
                  </a:cubicBezTo>
                  <a:cubicBezTo>
                    <a:pt x="5846" y="2250"/>
                    <a:pt x="5918" y="2322"/>
                    <a:pt x="6001" y="2322"/>
                  </a:cubicBezTo>
                  <a:lnTo>
                    <a:pt x="6751" y="2322"/>
                  </a:lnTo>
                  <a:lnTo>
                    <a:pt x="6858" y="2691"/>
                  </a:lnTo>
                  <a:lnTo>
                    <a:pt x="1977" y="2691"/>
                  </a:lnTo>
                  <a:lnTo>
                    <a:pt x="2096" y="2310"/>
                  </a:lnTo>
                  <a:lnTo>
                    <a:pt x="5311" y="2310"/>
                  </a:lnTo>
                  <a:cubicBezTo>
                    <a:pt x="5394" y="2310"/>
                    <a:pt x="5465" y="2239"/>
                    <a:pt x="5465" y="2143"/>
                  </a:cubicBezTo>
                  <a:cubicBezTo>
                    <a:pt x="5465" y="2048"/>
                    <a:pt x="5394" y="1977"/>
                    <a:pt x="5311" y="1977"/>
                  </a:cubicBezTo>
                  <a:lnTo>
                    <a:pt x="2167" y="1977"/>
                  </a:lnTo>
                  <a:lnTo>
                    <a:pt x="2417" y="1024"/>
                  </a:lnTo>
                  <a:cubicBezTo>
                    <a:pt x="2525" y="643"/>
                    <a:pt x="2882" y="357"/>
                    <a:pt x="3287" y="357"/>
                  </a:cubicBezTo>
                  <a:close/>
                  <a:moveTo>
                    <a:pt x="2310" y="3024"/>
                  </a:moveTo>
                  <a:lnTo>
                    <a:pt x="2310" y="3572"/>
                  </a:lnTo>
                  <a:lnTo>
                    <a:pt x="1941" y="3572"/>
                  </a:lnTo>
                  <a:lnTo>
                    <a:pt x="1941" y="3024"/>
                  </a:lnTo>
                  <a:close/>
                  <a:moveTo>
                    <a:pt x="6918" y="3024"/>
                  </a:moveTo>
                  <a:lnTo>
                    <a:pt x="6918" y="3572"/>
                  </a:lnTo>
                  <a:lnTo>
                    <a:pt x="6537" y="3572"/>
                  </a:lnTo>
                  <a:lnTo>
                    <a:pt x="6537" y="3024"/>
                  </a:lnTo>
                  <a:close/>
                  <a:moveTo>
                    <a:pt x="6204" y="3024"/>
                  </a:moveTo>
                  <a:lnTo>
                    <a:pt x="6204" y="3572"/>
                  </a:lnTo>
                  <a:lnTo>
                    <a:pt x="6168" y="3572"/>
                  </a:lnTo>
                  <a:lnTo>
                    <a:pt x="6168" y="3560"/>
                  </a:lnTo>
                  <a:cubicBezTo>
                    <a:pt x="6180" y="3465"/>
                    <a:pt x="6108" y="3393"/>
                    <a:pt x="6025" y="3393"/>
                  </a:cubicBezTo>
                  <a:lnTo>
                    <a:pt x="4787" y="3393"/>
                  </a:lnTo>
                  <a:cubicBezTo>
                    <a:pt x="4692" y="3393"/>
                    <a:pt x="4620" y="3465"/>
                    <a:pt x="4620" y="3560"/>
                  </a:cubicBezTo>
                  <a:lnTo>
                    <a:pt x="4620" y="3608"/>
                  </a:lnTo>
                  <a:cubicBezTo>
                    <a:pt x="4561" y="3572"/>
                    <a:pt x="4501" y="3572"/>
                    <a:pt x="4430" y="3572"/>
                  </a:cubicBezTo>
                  <a:cubicBezTo>
                    <a:pt x="4358" y="3572"/>
                    <a:pt x="4299" y="3584"/>
                    <a:pt x="4239" y="3608"/>
                  </a:cubicBezTo>
                  <a:lnTo>
                    <a:pt x="4239" y="3560"/>
                  </a:lnTo>
                  <a:cubicBezTo>
                    <a:pt x="4239" y="3465"/>
                    <a:pt x="4156" y="3393"/>
                    <a:pt x="4072" y="3393"/>
                  </a:cubicBezTo>
                  <a:lnTo>
                    <a:pt x="2834" y="3393"/>
                  </a:lnTo>
                  <a:cubicBezTo>
                    <a:pt x="2751" y="3393"/>
                    <a:pt x="2667" y="3465"/>
                    <a:pt x="2667" y="3560"/>
                  </a:cubicBezTo>
                  <a:lnTo>
                    <a:pt x="2667" y="3572"/>
                  </a:lnTo>
                  <a:lnTo>
                    <a:pt x="2644" y="3572"/>
                  </a:lnTo>
                  <a:lnTo>
                    <a:pt x="2644" y="3024"/>
                  </a:lnTo>
                  <a:close/>
                  <a:moveTo>
                    <a:pt x="3894" y="3727"/>
                  </a:moveTo>
                  <a:lnTo>
                    <a:pt x="3894" y="4096"/>
                  </a:lnTo>
                  <a:cubicBezTo>
                    <a:pt x="3894" y="4203"/>
                    <a:pt x="3799" y="4286"/>
                    <a:pt x="3703" y="4286"/>
                  </a:cubicBezTo>
                  <a:lnTo>
                    <a:pt x="3168" y="4286"/>
                  </a:lnTo>
                  <a:cubicBezTo>
                    <a:pt x="3060" y="4286"/>
                    <a:pt x="2965" y="4203"/>
                    <a:pt x="2965" y="4096"/>
                  </a:cubicBezTo>
                  <a:lnTo>
                    <a:pt x="2965" y="3727"/>
                  </a:lnTo>
                  <a:lnTo>
                    <a:pt x="3287" y="3727"/>
                  </a:lnTo>
                  <a:lnTo>
                    <a:pt x="3287" y="3739"/>
                  </a:lnTo>
                  <a:lnTo>
                    <a:pt x="3287" y="3917"/>
                  </a:lnTo>
                  <a:cubicBezTo>
                    <a:pt x="3287" y="4001"/>
                    <a:pt x="3358" y="4084"/>
                    <a:pt x="3441" y="4084"/>
                  </a:cubicBezTo>
                  <a:cubicBezTo>
                    <a:pt x="3537" y="4084"/>
                    <a:pt x="3608" y="4001"/>
                    <a:pt x="3608" y="3917"/>
                  </a:cubicBezTo>
                  <a:lnTo>
                    <a:pt x="3608" y="3739"/>
                  </a:lnTo>
                  <a:lnTo>
                    <a:pt x="3608" y="3727"/>
                  </a:lnTo>
                  <a:close/>
                  <a:moveTo>
                    <a:pt x="5858" y="3727"/>
                  </a:moveTo>
                  <a:lnTo>
                    <a:pt x="5858" y="4096"/>
                  </a:lnTo>
                  <a:cubicBezTo>
                    <a:pt x="5858" y="4203"/>
                    <a:pt x="5763" y="4286"/>
                    <a:pt x="5668" y="4286"/>
                  </a:cubicBezTo>
                  <a:lnTo>
                    <a:pt x="5132" y="4286"/>
                  </a:lnTo>
                  <a:cubicBezTo>
                    <a:pt x="5025" y="4286"/>
                    <a:pt x="4930" y="4203"/>
                    <a:pt x="4930" y="4096"/>
                  </a:cubicBezTo>
                  <a:lnTo>
                    <a:pt x="4930" y="3727"/>
                  </a:lnTo>
                  <a:lnTo>
                    <a:pt x="5215" y="3727"/>
                  </a:lnTo>
                  <a:lnTo>
                    <a:pt x="5215" y="3739"/>
                  </a:lnTo>
                  <a:lnTo>
                    <a:pt x="5215" y="3917"/>
                  </a:lnTo>
                  <a:cubicBezTo>
                    <a:pt x="5227" y="4001"/>
                    <a:pt x="5311" y="4084"/>
                    <a:pt x="5406" y="4084"/>
                  </a:cubicBezTo>
                  <a:cubicBezTo>
                    <a:pt x="5501" y="4084"/>
                    <a:pt x="5573" y="4001"/>
                    <a:pt x="5573" y="3917"/>
                  </a:cubicBezTo>
                  <a:lnTo>
                    <a:pt x="5573" y="3739"/>
                  </a:lnTo>
                  <a:lnTo>
                    <a:pt x="5573" y="3727"/>
                  </a:lnTo>
                  <a:close/>
                  <a:moveTo>
                    <a:pt x="7013" y="3917"/>
                  </a:moveTo>
                  <a:cubicBezTo>
                    <a:pt x="7085" y="3917"/>
                    <a:pt x="7168" y="3941"/>
                    <a:pt x="7228" y="4001"/>
                  </a:cubicBezTo>
                  <a:cubicBezTo>
                    <a:pt x="7287" y="4060"/>
                    <a:pt x="7299" y="4144"/>
                    <a:pt x="7299" y="4215"/>
                  </a:cubicBezTo>
                  <a:cubicBezTo>
                    <a:pt x="7287" y="4346"/>
                    <a:pt x="7144" y="4465"/>
                    <a:pt x="7001" y="4465"/>
                  </a:cubicBezTo>
                  <a:lnTo>
                    <a:pt x="6930" y="4465"/>
                  </a:lnTo>
                  <a:lnTo>
                    <a:pt x="6930" y="4453"/>
                  </a:lnTo>
                  <a:cubicBezTo>
                    <a:pt x="6930" y="4358"/>
                    <a:pt x="6847" y="4286"/>
                    <a:pt x="6763" y="4286"/>
                  </a:cubicBezTo>
                  <a:cubicBezTo>
                    <a:pt x="6680" y="4286"/>
                    <a:pt x="6597" y="4358"/>
                    <a:pt x="6597" y="4453"/>
                  </a:cubicBezTo>
                  <a:lnTo>
                    <a:pt x="6597" y="4536"/>
                  </a:lnTo>
                  <a:cubicBezTo>
                    <a:pt x="6156" y="4858"/>
                    <a:pt x="5608" y="4941"/>
                    <a:pt x="5418" y="4953"/>
                  </a:cubicBezTo>
                  <a:cubicBezTo>
                    <a:pt x="5311" y="4870"/>
                    <a:pt x="5156" y="4810"/>
                    <a:pt x="4989" y="4810"/>
                  </a:cubicBezTo>
                  <a:lnTo>
                    <a:pt x="3930" y="4810"/>
                  </a:lnTo>
                  <a:cubicBezTo>
                    <a:pt x="3775" y="4810"/>
                    <a:pt x="3620" y="4870"/>
                    <a:pt x="3501" y="4953"/>
                  </a:cubicBezTo>
                  <a:cubicBezTo>
                    <a:pt x="3334" y="4941"/>
                    <a:pt x="2775" y="4858"/>
                    <a:pt x="2322" y="4536"/>
                  </a:cubicBezTo>
                  <a:lnTo>
                    <a:pt x="2322" y="4453"/>
                  </a:lnTo>
                  <a:cubicBezTo>
                    <a:pt x="2298" y="4358"/>
                    <a:pt x="2227" y="4286"/>
                    <a:pt x="2132" y="4286"/>
                  </a:cubicBezTo>
                  <a:cubicBezTo>
                    <a:pt x="2048" y="4286"/>
                    <a:pt x="1977" y="4358"/>
                    <a:pt x="1977" y="4453"/>
                  </a:cubicBezTo>
                  <a:lnTo>
                    <a:pt x="1977" y="4465"/>
                  </a:lnTo>
                  <a:lnTo>
                    <a:pt x="1870" y="4465"/>
                  </a:lnTo>
                  <a:cubicBezTo>
                    <a:pt x="1798" y="4465"/>
                    <a:pt x="1715" y="4441"/>
                    <a:pt x="1655" y="4382"/>
                  </a:cubicBezTo>
                  <a:cubicBezTo>
                    <a:pt x="1596" y="4322"/>
                    <a:pt x="1584" y="4239"/>
                    <a:pt x="1584" y="4167"/>
                  </a:cubicBezTo>
                  <a:cubicBezTo>
                    <a:pt x="1596" y="4036"/>
                    <a:pt x="1739" y="3917"/>
                    <a:pt x="1882" y="3917"/>
                  </a:cubicBezTo>
                  <a:lnTo>
                    <a:pt x="2667" y="3917"/>
                  </a:lnTo>
                  <a:lnTo>
                    <a:pt x="2667" y="4108"/>
                  </a:lnTo>
                  <a:cubicBezTo>
                    <a:pt x="2667" y="4394"/>
                    <a:pt x="2906" y="4632"/>
                    <a:pt x="3191" y="4632"/>
                  </a:cubicBezTo>
                  <a:lnTo>
                    <a:pt x="3727" y="4632"/>
                  </a:lnTo>
                  <a:cubicBezTo>
                    <a:pt x="4013" y="4632"/>
                    <a:pt x="4251" y="4394"/>
                    <a:pt x="4251" y="4108"/>
                  </a:cubicBezTo>
                  <a:cubicBezTo>
                    <a:pt x="4251" y="4001"/>
                    <a:pt x="4334" y="3917"/>
                    <a:pt x="4442" y="3917"/>
                  </a:cubicBezTo>
                  <a:cubicBezTo>
                    <a:pt x="4549" y="3917"/>
                    <a:pt x="4632" y="4001"/>
                    <a:pt x="4632" y="4108"/>
                  </a:cubicBezTo>
                  <a:cubicBezTo>
                    <a:pt x="4632" y="4394"/>
                    <a:pt x="4870" y="4632"/>
                    <a:pt x="5156" y="4632"/>
                  </a:cubicBezTo>
                  <a:lnTo>
                    <a:pt x="5692" y="4632"/>
                  </a:lnTo>
                  <a:cubicBezTo>
                    <a:pt x="5977" y="4632"/>
                    <a:pt x="6216" y="4394"/>
                    <a:pt x="6216" y="4108"/>
                  </a:cubicBezTo>
                  <a:lnTo>
                    <a:pt x="6216" y="3917"/>
                  </a:lnTo>
                  <a:close/>
                  <a:moveTo>
                    <a:pt x="4215" y="5132"/>
                  </a:moveTo>
                  <a:cubicBezTo>
                    <a:pt x="4156" y="5251"/>
                    <a:pt x="4037" y="5334"/>
                    <a:pt x="3894" y="5334"/>
                  </a:cubicBezTo>
                  <a:lnTo>
                    <a:pt x="3560" y="5334"/>
                  </a:lnTo>
                  <a:cubicBezTo>
                    <a:pt x="3620" y="5215"/>
                    <a:pt x="3739" y="5132"/>
                    <a:pt x="3894" y="5132"/>
                  </a:cubicBezTo>
                  <a:close/>
                  <a:moveTo>
                    <a:pt x="5006" y="5152"/>
                  </a:moveTo>
                  <a:cubicBezTo>
                    <a:pt x="5123" y="5152"/>
                    <a:pt x="5234" y="5239"/>
                    <a:pt x="5287" y="5346"/>
                  </a:cubicBezTo>
                  <a:lnTo>
                    <a:pt x="4965" y="5346"/>
                  </a:lnTo>
                  <a:cubicBezTo>
                    <a:pt x="4811" y="5346"/>
                    <a:pt x="4692" y="5275"/>
                    <a:pt x="4632" y="5156"/>
                  </a:cubicBezTo>
                  <a:lnTo>
                    <a:pt x="4965" y="5156"/>
                  </a:lnTo>
                  <a:cubicBezTo>
                    <a:pt x="4979" y="5153"/>
                    <a:pt x="4993" y="5152"/>
                    <a:pt x="5006" y="5152"/>
                  </a:cubicBezTo>
                  <a:close/>
                  <a:moveTo>
                    <a:pt x="6549" y="4941"/>
                  </a:moveTo>
                  <a:lnTo>
                    <a:pt x="6549" y="4941"/>
                  </a:lnTo>
                  <a:cubicBezTo>
                    <a:pt x="6406" y="5965"/>
                    <a:pt x="5513" y="6763"/>
                    <a:pt x="4442" y="6763"/>
                  </a:cubicBezTo>
                  <a:cubicBezTo>
                    <a:pt x="3370" y="6763"/>
                    <a:pt x="2477" y="5965"/>
                    <a:pt x="2334" y="4941"/>
                  </a:cubicBezTo>
                  <a:lnTo>
                    <a:pt x="2334" y="4941"/>
                  </a:lnTo>
                  <a:cubicBezTo>
                    <a:pt x="2667" y="5132"/>
                    <a:pt x="3025" y="5227"/>
                    <a:pt x="3251" y="5251"/>
                  </a:cubicBezTo>
                  <a:cubicBezTo>
                    <a:pt x="3227" y="5334"/>
                    <a:pt x="3203" y="5418"/>
                    <a:pt x="3203" y="5489"/>
                  </a:cubicBezTo>
                  <a:cubicBezTo>
                    <a:pt x="3203" y="5584"/>
                    <a:pt x="3287" y="5656"/>
                    <a:pt x="3370" y="5656"/>
                  </a:cubicBezTo>
                  <a:lnTo>
                    <a:pt x="3906" y="5656"/>
                  </a:lnTo>
                  <a:cubicBezTo>
                    <a:pt x="4120" y="5656"/>
                    <a:pt x="4311" y="5572"/>
                    <a:pt x="4442" y="5406"/>
                  </a:cubicBezTo>
                  <a:cubicBezTo>
                    <a:pt x="4572" y="5549"/>
                    <a:pt x="4751" y="5656"/>
                    <a:pt x="4977" y="5656"/>
                  </a:cubicBezTo>
                  <a:lnTo>
                    <a:pt x="5513" y="5656"/>
                  </a:lnTo>
                  <a:cubicBezTo>
                    <a:pt x="5596" y="5656"/>
                    <a:pt x="5680" y="5584"/>
                    <a:pt x="5680" y="5489"/>
                  </a:cubicBezTo>
                  <a:cubicBezTo>
                    <a:pt x="5680" y="5406"/>
                    <a:pt x="5656" y="5334"/>
                    <a:pt x="5632" y="5251"/>
                  </a:cubicBezTo>
                  <a:cubicBezTo>
                    <a:pt x="5858" y="5215"/>
                    <a:pt x="6216" y="5120"/>
                    <a:pt x="6549" y="4941"/>
                  </a:cubicBezTo>
                  <a:close/>
                  <a:moveTo>
                    <a:pt x="5501" y="6846"/>
                  </a:moveTo>
                  <a:lnTo>
                    <a:pt x="5501" y="7203"/>
                  </a:lnTo>
                  <a:lnTo>
                    <a:pt x="4430" y="7799"/>
                  </a:lnTo>
                  <a:lnTo>
                    <a:pt x="3358" y="7203"/>
                  </a:lnTo>
                  <a:lnTo>
                    <a:pt x="3358" y="6846"/>
                  </a:lnTo>
                  <a:cubicBezTo>
                    <a:pt x="3680" y="7013"/>
                    <a:pt x="4037" y="7096"/>
                    <a:pt x="4430" y="7096"/>
                  </a:cubicBezTo>
                  <a:cubicBezTo>
                    <a:pt x="4811" y="7096"/>
                    <a:pt x="5168" y="7013"/>
                    <a:pt x="5501" y="6846"/>
                  </a:cubicBezTo>
                  <a:close/>
                  <a:moveTo>
                    <a:pt x="5954" y="7323"/>
                  </a:moveTo>
                  <a:lnTo>
                    <a:pt x="6168" y="7751"/>
                  </a:lnTo>
                  <a:lnTo>
                    <a:pt x="5311" y="8501"/>
                  </a:lnTo>
                  <a:cubicBezTo>
                    <a:pt x="5263" y="8525"/>
                    <a:pt x="5215" y="8549"/>
                    <a:pt x="5168" y="8549"/>
                  </a:cubicBezTo>
                  <a:cubicBezTo>
                    <a:pt x="5132" y="8549"/>
                    <a:pt x="5073" y="8513"/>
                    <a:pt x="5037" y="8466"/>
                  </a:cubicBezTo>
                  <a:lnTo>
                    <a:pt x="4680" y="8025"/>
                  </a:lnTo>
                  <a:lnTo>
                    <a:pt x="5942" y="7323"/>
                  </a:lnTo>
                  <a:close/>
                  <a:moveTo>
                    <a:pt x="2906" y="7334"/>
                  </a:moveTo>
                  <a:lnTo>
                    <a:pt x="4180" y="8037"/>
                  </a:lnTo>
                  <a:lnTo>
                    <a:pt x="3822" y="8489"/>
                  </a:lnTo>
                  <a:cubicBezTo>
                    <a:pt x="3787" y="8525"/>
                    <a:pt x="3739" y="8549"/>
                    <a:pt x="3680" y="8561"/>
                  </a:cubicBezTo>
                  <a:cubicBezTo>
                    <a:pt x="3644" y="8561"/>
                    <a:pt x="3584" y="8549"/>
                    <a:pt x="3549" y="8513"/>
                  </a:cubicBezTo>
                  <a:lnTo>
                    <a:pt x="2691" y="7775"/>
                  </a:lnTo>
                  <a:lnTo>
                    <a:pt x="2894" y="7334"/>
                  </a:lnTo>
                  <a:close/>
                  <a:moveTo>
                    <a:pt x="3299" y="0"/>
                  </a:moveTo>
                  <a:cubicBezTo>
                    <a:pt x="2739" y="0"/>
                    <a:pt x="2251" y="369"/>
                    <a:pt x="2108" y="905"/>
                  </a:cubicBezTo>
                  <a:lnTo>
                    <a:pt x="1644" y="2655"/>
                  </a:lnTo>
                  <a:lnTo>
                    <a:pt x="1060" y="2655"/>
                  </a:lnTo>
                  <a:cubicBezTo>
                    <a:pt x="977" y="2655"/>
                    <a:pt x="893" y="2727"/>
                    <a:pt x="893" y="2810"/>
                  </a:cubicBezTo>
                  <a:cubicBezTo>
                    <a:pt x="893" y="2905"/>
                    <a:pt x="977" y="2977"/>
                    <a:pt x="1060" y="2977"/>
                  </a:cubicBezTo>
                  <a:lnTo>
                    <a:pt x="1596" y="2977"/>
                  </a:lnTo>
                  <a:lnTo>
                    <a:pt x="1596" y="3584"/>
                  </a:lnTo>
                  <a:cubicBezTo>
                    <a:pt x="1405" y="3679"/>
                    <a:pt x="1274" y="3858"/>
                    <a:pt x="1239" y="4060"/>
                  </a:cubicBezTo>
                  <a:cubicBezTo>
                    <a:pt x="1227" y="4239"/>
                    <a:pt x="1286" y="4406"/>
                    <a:pt x="1394" y="4536"/>
                  </a:cubicBezTo>
                  <a:cubicBezTo>
                    <a:pt x="1513" y="4679"/>
                    <a:pt x="1667" y="4739"/>
                    <a:pt x="1834" y="4739"/>
                  </a:cubicBezTo>
                  <a:lnTo>
                    <a:pt x="1941" y="4739"/>
                  </a:lnTo>
                  <a:cubicBezTo>
                    <a:pt x="1989" y="5513"/>
                    <a:pt x="2406" y="6180"/>
                    <a:pt x="3001" y="6596"/>
                  </a:cubicBezTo>
                  <a:lnTo>
                    <a:pt x="3001" y="6965"/>
                  </a:lnTo>
                  <a:cubicBezTo>
                    <a:pt x="2959" y="6953"/>
                    <a:pt x="2920" y="6947"/>
                    <a:pt x="2885" y="6947"/>
                  </a:cubicBezTo>
                  <a:cubicBezTo>
                    <a:pt x="2849" y="6947"/>
                    <a:pt x="2816" y="6953"/>
                    <a:pt x="2787" y="6965"/>
                  </a:cubicBezTo>
                  <a:cubicBezTo>
                    <a:pt x="2703" y="7001"/>
                    <a:pt x="2620" y="7061"/>
                    <a:pt x="2584" y="7144"/>
                  </a:cubicBezTo>
                  <a:lnTo>
                    <a:pt x="2322" y="7668"/>
                  </a:lnTo>
                  <a:lnTo>
                    <a:pt x="882" y="8096"/>
                  </a:lnTo>
                  <a:cubicBezTo>
                    <a:pt x="358" y="8251"/>
                    <a:pt x="0" y="8739"/>
                    <a:pt x="0" y="9275"/>
                  </a:cubicBezTo>
                  <a:lnTo>
                    <a:pt x="0" y="11133"/>
                  </a:lnTo>
                  <a:cubicBezTo>
                    <a:pt x="0" y="11228"/>
                    <a:pt x="84" y="11299"/>
                    <a:pt x="167" y="11299"/>
                  </a:cubicBezTo>
                  <a:cubicBezTo>
                    <a:pt x="262" y="11299"/>
                    <a:pt x="334" y="11228"/>
                    <a:pt x="334" y="11133"/>
                  </a:cubicBezTo>
                  <a:lnTo>
                    <a:pt x="334" y="9275"/>
                  </a:lnTo>
                  <a:cubicBezTo>
                    <a:pt x="334" y="8870"/>
                    <a:pt x="596" y="8525"/>
                    <a:pt x="977" y="8406"/>
                  </a:cubicBezTo>
                  <a:lnTo>
                    <a:pt x="1596" y="8227"/>
                  </a:lnTo>
                  <a:lnTo>
                    <a:pt x="1596" y="11133"/>
                  </a:lnTo>
                  <a:cubicBezTo>
                    <a:pt x="1596" y="11228"/>
                    <a:pt x="1667" y="11299"/>
                    <a:pt x="1763" y="11299"/>
                  </a:cubicBezTo>
                  <a:cubicBezTo>
                    <a:pt x="1846" y="11299"/>
                    <a:pt x="1929" y="11228"/>
                    <a:pt x="1929" y="11133"/>
                  </a:cubicBezTo>
                  <a:lnTo>
                    <a:pt x="1929" y="8144"/>
                  </a:lnTo>
                  <a:lnTo>
                    <a:pt x="2298" y="8037"/>
                  </a:lnTo>
                  <a:lnTo>
                    <a:pt x="2298" y="11144"/>
                  </a:lnTo>
                  <a:cubicBezTo>
                    <a:pt x="2298" y="11240"/>
                    <a:pt x="2370" y="11311"/>
                    <a:pt x="2465" y="11311"/>
                  </a:cubicBezTo>
                  <a:cubicBezTo>
                    <a:pt x="2548" y="11311"/>
                    <a:pt x="2620" y="11240"/>
                    <a:pt x="2620" y="11144"/>
                  </a:cubicBezTo>
                  <a:lnTo>
                    <a:pt x="2620" y="8144"/>
                  </a:lnTo>
                  <a:lnTo>
                    <a:pt x="3310" y="8739"/>
                  </a:lnTo>
                  <a:cubicBezTo>
                    <a:pt x="3394" y="8811"/>
                    <a:pt x="3513" y="8858"/>
                    <a:pt x="3656" y="8858"/>
                  </a:cubicBezTo>
                  <a:lnTo>
                    <a:pt x="3691" y="8858"/>
                  </a:lnTo>
                  <a:cubicBezTo>
                    <a:pt x="3846" y="8847"/>
                    <a:pt x="3965" y="8787"/>
                    <a:pt x="4049" y="8668"/>
                  </a:cubicBezTo>
                  <a:lnTo>
                    <a:pt x="4394" y="8227"/>
                  </a:lnTo>
                  <a:lnTo>
                    <a:pt x="4739" y="8668"/>
                  </a:lnTo>
                  <a:cubicBezTo>
                    <a:pt x="4823" y="8763"/>
                    <a:pt x="4942" y="8847"/>
                    <a:pt x="5096" y="8858"/>
                  </a:cubicBezTo>
                  <a:lnTo>
                    <a:pt x="5144" y="8858"/>
                  </a:lnTo>
                  <a:cubicBezTo>
                    <a:pt x="5263" y="8858"/>
                    <a:pt x="5382" y="8811"/>
                    <a:pt x="5477" y="8739"/>
                  </a:cubicBezTo>
                  <a:lnTo>
                    <a:pt x="6347" y="7989"/>
                  </a:lnTo>
                  <a:lnTo>
                    <a:pt x="6882" y="8144"/>
                  </a:lnTo>
                  <a:lnTo>
                    <a:pt x="6882" y="11133"/>
                  </a:lnTo>
                  <a:cubicBezTo>
                    <a:pt x="6882" y="11228"/>
                    <a:pt x="6954" y="11299"/>
                    <a:pt x="7049" y="11299"/>
                  </a:cubicBezTo>
                  <a:cubicBezTo>
                    <a:pt x="7132" y="11299"/>
                    <a:pt x="7204" y="11228"/>
                    <a:pt x="7204" y="11133"/>
                  </a:cubicBezTo>
                  <a:lnTo>
                    <a:pt x="7204" y="8227"/>
                  </a:lnTo>
                  <a:lnTo>
                    <a:pt x="7835" y="8406"/>
                  </a:lnTo>
                  <a:cubicBezTo>
                    <a:pt x="8204" y="8513"/>
                    <a:pt x="8478" y="8870"/>
                    <a:pt x="8478" y="9275"/>
                  </a:cubicBezTo>
                  <a:lnTo>
                    <a:pt x="8478" y="11133"/>
                  </a:lnTo>
                  <a:cubicBezTo>
                    <a:pt x="8478" y="11228"/>
                    <a:pt x="8549" y="11299"/>
                    <a:pt x="8633" y="11299"/>
                  </a:cubicBezTo>
                  <a:cubicBezTo>
                    <a:pt x="8728" y="11299"/>
                    <a:pt x="8799" y="11228"/>
                    <a:pt x="8799" y="11133"/>
                  </a:cubicBezTo>
                  <a:lnTo>
                    <a:pt x="8799" y="9275"/>
                  </a:lnTo>
                  <a:cubicBezTo>
                    <a:pt x="8847" y="8763"/>
                    <a:pt x="8478" y="8287"/>
                    <a:pt x="7954" y="8132"/>
                  </a:cubicBezTo>
                  <a:lnTo>
                    <a:pt x="6513" y="7692"/>
                  </a:lnTo>
                  <a:lnTo>
                    <a:pt x="6263" y="7180"/>
                  </a:lnTo>
                  <a:cubicBezTo>
                    <a:pt x="6216" y="7084"/>
                    <a:pt x="6144" y="7025"/>
                    <a:pt x="6049" y="7001"/>
                  </a:cubicBezTo>
                  <a:cubicBezTo>
                    <a:pt x="6013" y="6989"/>
                    <a:pt x="5977" y="6983"/>
                    <a:pt x="5942" y="6983"/>
                  </a:cubicBezTo>
                  <a:cubicBezTo>
                    <a:pt x="5906" y="6983"/>
                    <a:pt x="5870" y="6989"/>
                    <a:pt x="5835" y="7001"/>
                  </a:cubicBezTo>
                  <a:lnTo>
                    <a:pt x="5835" y="6620"/>
                  </a:lnTo>
                  <a:cubicBezTo>
                    <a:pt x="6430" y="6203"/>
                    <a:pt x="6835" y="5537"/>
                    <a:pt x="6894" y="4763"/>
                  </a:cubicBezTo>
                  <a:lnTo>
                    <a:pt x="6966" y="4763"/>
                  </a:lnTo>
                  <a:cubicBezTo>
                    <a:pt x="7299" y="4763"/>
                    <a:pt x="7561" y="4525"/>
                    <a:pt x="7597" y="4215"/>
                  </a:cubicBezTo>
                  <a:cubicBezTo>
                    <a:pt x="7609" y="4036"/>
                    <a:pt x="7549" y="3870"/>
                    <a:pt x="7442" y="3739"/>
                  </a:cubicBezTo>
                  <a:cubicBezTo>
                    <a:pt x="7382" y="3679"/>
                    <a:pt x="7323" y="3632"/>
                    <a:pt x="7251" y="3584"/>
                  </a:cubicBezTo>
                  <a:lnTo>
                    <a:pt x="7251" y="2977"/>
                  </a:lnTo>
                  <a:lnTo>
                    <a:pt x="7787" y="2977"/>
                  </a:lnTo>
                  <a:cubicBezTo>
                    <a:pt x="7882" y="2977"/>
                    <a:pt x="7954" y="2905"/>
                    <a:pt x="7954" y="2810"/>
                  </a:cubicBezTo>
                  <a:cubicBezTo>
                    <a:pt x="7954" y="2727"/>
                    <a:pt x="7882" y="2655"/>
                    <a:pt x="7787" y="2655"/>
                  </a:cubicBezTo>
                  <a:lnTo>
                    <a:pt x="7204" y="2655"/>
                  </a:lnTo>
                  <a:lnTo>
                    <a:pt x="6751" y="905"/>
                  </a:lnTo>
                  <a:cubicBezTo>
                    <a:pt x="6597" y="369"/>
                    <a:pt x="6120" y="0"/>
                    <a:pt x="5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6445730" y="2238009"/>
              <a:ext cx="10201" cy="88672"/>
            </a:xfrm>
            <a:custGeom>
              <a:rect b="b" l="l" r="r" t="t"/>
              <a:pathLst>
                <a:path extrusionOk="0" h="2799" w="322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643"/>
                  </a:lnTo>
                  <a:cubicBezTo>
                    <a:pt x="1" y="2727"/>
                    <a:pt x="72" y="2798"/>
                    <a:pt x="167" y="2798"/>
                  </a:cubicBezTo>
                  <a:cubicBezTo>
                    <a:pt x="251" y="2798"/>
                    <a:pt x="322" y="2727"/>
                    <a:pt x="322" y="2643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6383859" y="2249319"/>
              <a:ext cx="10613" cy="10581"/>
            </a:xfrm>
            <a:custGeom>
              <a:rect b="b" l="l" r="r" t="t"/>
              <a:pathLst>
                <a:path extrusionOk="0" h="334" w="335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cubicBezTo>
                    <a:pt x="251" y="334"/>
                    <a:pt x="334" y="262"/>
                    <a:pt x="334" y="167"/>
                  </a:cubicBezTo>
                  <a:cubicBezTo>
                    <a:pt x="334" y="84"/>
                    <a:pt x="275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6383859" y="2282868"/>
              <a:ext cx="10613" cy="10613"/>
            </a:xfrm>
            <a:custGeom>
              <a:rect b="b" l="l" r="r" t="t"/>
              <a:pathLst>
                <a:path extrusionOk="0" h="335" w="335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34" y="251"/>
                    <a:pt x="334" y="168"/>
                  </a:cubicBezTo>
                  <a:cubicBezTo>
                    <a:pt x="334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6378220" y="2154247"/>
              <a:ext cx="21891" cy="10233"/>
            </a:xfrm>
            <a:custGeom>
              <a:rect b="b" l="l" r="r" t="t"/>
              <a:pathLst>
                <a:path extrusionOk="0" h="323" w="691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91" y="251"/>
                    <a:pt x="691" y="168"/>
                  </a:cubicBezTo>
                  <a:cubicBezTo>
                    <a:pt x="691" y="60"/>
                    <a:pt x="60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8" name="Google Shape;888;p13"/>
          <p:cNvGrpSpPr/>
          <p:nvPr/>
        </p:nvGrpSpPr>
        <p:grpSpPr>
          <a:xfrm>
            <a:off x="5801485" y="1969046"/>
            <a:ext cx="279164" cy="357793"/>
            <a:chOff x="5801485" y="1969046"/>
            <a:chExt cx="279164" cy="357793"/>
          </a:xfrm>
        </p:grpSpPr>
        <p:sp>
          <p:nvSpPr>
            <p:cNvPr id="889" name="Google Shape;889;p13"/>
            <p:cNvSpPr/>
            <p:nvPr/>
          </p:nvSpPr>
          <p:spPr>
            <a:xfrm>
              <a:off x="5901436" y="2092408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8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5968597" y="2092408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3"/>
            <p:cNvSpPr/>
            <p:nvPr/>
          </p:nvSpPr>
          <p:spPr>
            <a:xfrm>
              <a:off x="5801485" y="1969046"/>
              <a:ext cx="279164" cy="357636"/>
            </a:xfrm>
            <a:custGeom>
              <a:rect b="b" l="l" r="r" t="t"/>
              <a:pathLst>
                <a:path extrusionOk="0" h="11289" w="8812">
                  <a:moveTo>
                    <a:pt x="1739" y="1025"/>
                  </a:moveTo>
                  <a:cubicBezTo>
                    <a:pt x="1834" y="1037"/>
                    <a:pt x="1929" y="1132"/>
                    <a:pt x="1929" y="1227"/>
                  </a:cubicBezTo>
                  <a:lnTo>
                    <a:pt x="1929" y="1275"/>
                  </a:lnTo>
                  <a:cubicBezTo>
                    <a:pt x="1858" y="1323"/>
                    <a:pt x="1822" y="1370"/>
                    <a:pt x="1775" y="1406"/>
                  </a:cubicBezTo>
                  <a:lnTo>
                    <a:pt x="1739" y="1406"/>
                  </a:lnTo>
                  <a:cubicBezTo>
                    <a:pt x="1644" y="1406"/>
                    <a:pt x="1548" y="1323"/>
                    <a:pt x="1548" y="1215"/>
                  </a:cubicBezTo>
                  <a:cubicBezTo>
                    <a:pt x="1548" y="1108"/>
                    <a:pt x="1644" y="1025"/>
                    <a:pt x="1739" y="1025"/>
                  </a:cubicBezTo>
                  <a:close/>
                  <a:moveTo>
                    <a:pt x="7064" y="1048"/>
                  </a:moveTo>
                  <a:cubicBezTo>
                    <a:pt x="7143" y="1048"/>
                    <a:pt x="7228" y="1137"/>
                    <a:pt x="7228" y="1227"/>
                  </a:cubicBezTo>
                  <a:cubicBezTo>
                    <a:pt x="7228" y="1334"/>
                    <a:pt x="7133" y="1430"/>
                    <a:pt x="7025" y="1430"/>
                  </a:cubicBezTo>
                  <a:lnTo>
                    <a:pt x="7002" y="1430"/>
                  </a:lnTo>
                  <a:cubicBezTo>
                    <a:pt x="6954" y="1382"/>
                    <a:pt x="6894" y="1334"/>
                    <a:pt x="6847" y="1287"/>
                  </a:cubicBezTo>
                  <a:lnTo>
                    <a:pt x="6847" y="1251"/>
                  </a:lnTo>
                  <a:cubicBezTo>
                    <a:pt x="6847" y="1144"/>
                    <a:pt x="6942" y="1049"/>
                    <a:pt x="7049" y="1049"/>
                  </a:cubicBezTo>
                  <a:cubicBezTo>
                    <a:pt x="7054" y="1048"/>
                    <a:pt x="7059" y="1048"/>
                    <a:pt x="7064" y="1048"/>
                  </a:cubicBezTo>
                  <a:close/>
                  <a:moveTo>
                    <a:pt x="7025" y="334"/>
                  </a:moveTo>
                  <a:cubicBezTo>
                    <a:pt x="7514" y="334"/>
                    <a:pt x="7918" y="739"/>
                    <a:pt x="7918" y="1227"/>
                  </a:cubicBezTo>
                  <a:cubicBezTo>
                    <a:pt x="7918" y="1549"/>
                    <a:pt x="7764" y="1846"/>
                    <a:pt x="7490" y="1989"/>
                  </a:cubicBezTo>
                  <a:cubicBezTo>
                    <a:pt x="7418" y="1882"/>
                    <a:pt x="7335" y="1787"/>
                    <a:pt x="7252" y="1692"/>
                  </a:cubicBezTo>
                  <a:cubicBezTo>
                    <a:pt x="7418" y="1608"/>
                    <a:pt x="7537" y="1430"/>
                    <a:pt x="7537" y="1227"/>
                  </a:cubicBezTo>
                  <a:cubicBezTo>
                    <a:pt x="7537" y="953"/>
                    <a:pt x="7299" y="715"/>
                    <a:pt x="7013" y="715"/>
                  </a:cubicBezTo>
                  <a:cubicBezTo>
                    <a:pt x="6787" y="715"/>
                    <a:pt x="6609" y="846"/>
                    <a:pt x="6537" y="1037"/>
                  </a:cubicBezTo>
                  <a:cubicBezTo>
                    <a:pt x="6430" y="965"/>
                    <a:pt x="6323" y="906"/>
                    <a:pt x="6204" y="834"/>
                  </a:cubicBezTo>
                  <a:cubicBezTo>
                    <a:pt x="6371" y="537"/>
                    <a:pt x="6692" y="334"/>
                    <a:pt x="7025" y="334"/>
                  </a:cubicBezTo>
                  <a:close/>
                  <a:moveTo>
                    <a:pt x="1727" y="334"/>
                  </a:moveTo>
                  <a:cubicBezTo>
                    <a:pt x="2072" y="334"/>
                    <a:pt x="2382" y="537"/>
                    <a:pt x="2537" y="846"/>
                  </a:cubicBezTo>
                  <a:cubicBezTo>
                    <a:pt x="2430" y="906"/>
                    <a:pt x="2310" y="977"/>
                    <a:pt x="2203" y="1049"/>
                  </a:cubicBezTo>
                  <a:cubicBezTo>
                    <a:pt x="2132" y="858"/>
                    <a:pt x="1941" y="727"/>
                    <a:pt x="1727" y="727"/>
                  </a:cubicBezTo>
                  <a:cubicBezTo>
                    <a:pt x="1441" y="727"/>
                    <a:pt x="1215" y="965"/>
                    <a:pt x="1215" y="1239"/>
                  </a:cubicBezTo>
                  <a:cubicBezTo>
                    <a:pt x="1215" y="1453"/>
                    <a:pt x="1334" y="1620"/>
                    <a:pt x="1489" y="1704"/>
                  </a:cubicBezTo>
                  <a:cubicBezTo>
                    <a:pt x="1406" y="1799"/>
                    <a:pt x="1334" y="1906"/>
                    <a:pt x="1251" y="2001"/>
                  </a:cubicBezTo>
                  <a:cubicBezTo>
                    <a:pt x="1001" y="1823"/>
                    <a:pt x="834" y="1549"/>
                    <a:pt x="834" y="1227"/>
                  </a:cubicBezTo>
                  <a:cubicBezTo>
                    <a:pt x="834" y="739"/>
                    <a:pt x="1239" y="334"/>
                    <a:pt x="1727" y="334"/>
                  </a:cubicBezTo>
                  <a:close/>
                  <a:moveTo>
                    <a:pt x="4382" y="691"/>
                  </a:moveTo>
                  <a:cubicBezTo>
                    <a:pt x="6287" y="691"/>
                    <a:pt x="7835" y="2239"/>
                    <a:pt x="7835" y="4144"/>
                  </a:cubicBezTo>
                  <a:cubicBezTo>
                    <a:pt x="7847" y="6049"/>
                    <a:pt x="6287" y="7597"/>
                    <a:pt x="4382" y="7597"/>
                  </a:cubicBezTo>
                  <a:cubicBezTo>
                    <a:pt x="2477" y="7597"/>
                    <a:pt x="929" y="6049"/>
                    <a:pt x="929" y="4144"/>
                  </a:cubicBezTo>
                  <a:cubicBezTo>
                    <a:pt x="929" y="2239"/>
                    <a:pt x="2477" y="691"/>
                    <a:pt x="4382" y="691"/>
                  </a:cubicBezTo>
                  <a:close/>
                  <a:moveTo>
                    <a:pt x="1739" y="1"/>
                  </a:moveTo>
                  <a:cubicBezTo>
                    <a:pt x="1072" y="1"/>
                    <a:pt x="525" y="549"/>
                    <a:pt x="525" y="1215"/>
                  </a:cubicBezTo>
                  <a:cubicBezTo>
                    <a:pt x="525" y="1644"/>
                    <a:pt x="751" y="2037"/>
                    <a:pt x="1108" y="2263"/>
                  </a:cubicBezTo>
                  <a:cubicBezTo>
                    <a:pt x="786" y="2811"/>
                    <a:pt x="608" y="3454"/>
                    <a:pt x="608" y="4132"/>
                  </a:cubicBezTo>
                  <a:cubicBezTo>
                    <a:pt x="608" y="5621"/>
                    <a:pt x="1477" y="6918"/>
                    <a:pt x="2739" y="7538"/>
                  </a:cubicBezTo>
                  <a:lnTo>
                    <a:pt x="882" y="8097"/>
                  </a:lnTo>
                  <a:cubicBezTo>
                    <a:pt x="358" y="8240"/>
                    <a:pt x="1" y="8728"/>
                    <a:pt x="1" y="9264"/>
                  </a:cubicBezTo>
                  <a:lnTo>
                    <a:pt x="1" y="11133"/>
                  </a:lnTo>
                  <a:cubicBezTo>
                    <a:pt x="1" y="11217"/>
                    <a:pt x="72" y="11288"/>
                    <a:pt x="167" y="11288"/>
                  </a:cubicBezTo>
                  <a:cubicBezTo>
                    <a:pt x="251" y="11288"/>
                    <a:pt x="334" y="11217"/>
                    <a:pt x="334" y="11133"/>
                  </a:cubicBezTo>
                  <a:lnTo>
                    <a:pt x="334" y="9264"/>
                  </a:lnTo>
                  <a:cubicBezTo>
                    <a:pt x="334" y="8871"/>
                    <a:pt x="596" y="8526"/>
                    <a:pt x="965" y="8407"/>
                  </a:cubicBezTo>
                  <a:lnTo>
                    <a:pt x="2834" y="7859"/>
                  </a:lnTo>
                  <a:cubicBezTo>
                    <a:pt x="2930" y="7823"/>
                    <a:pt x="3025" y="7764"/>
                    <a:pt x="3108" y="7692"/>
                  </a:cubicBezTo>
                  <a:cubicBezTo>
                    <a:pt x="3513" y="7835"/>
                    <a:pt x="3965" y="7919"/>
                    <a:pt x="4406" y="7919"/>
                  </a:cubicBezTo>
                  <a:cubicBezTo>
                    <a:pt x="4858" y="7919"/>
                    <a:pt x="5299" y="7835"/>
                    <a:pt x="5704" y="7692"/>
                  </a:cubicBezTo>
                  <a:cubicBezTo>
                    <a:pt x="5775" y="7764"/>
                    <a:pt x="5882" y="7811"/>
                    <a:pt x="5990" y="7859"/>
                  </a:cubicBezTo>
                  <a:lnTo>
                    <a:pt x="7847" y="8407"/>
                  </a:lnTo>
                  <a:cubicBezTo>
                    <a:pt x="8216" y="8514"/>
                    <a:pt x="8490" y="8871"/>
                    <a:pt x="8490" y="9264"/>
                  </a:cubicBezTo>
                  <a:lnTo>
                    <a:pt x="8490" y="11133"/>
                  </a:lnTo>
                  <a:cubicBezTo>
                    <a:pt x="8490" y="11217"/>
                    <a:pt x="8561" y="11288"/>
                    <a:pt x="8645" y="11288"/>
                  </a:cubicBezTo>
                  <a:cubicBezTo>
                    <a:pt x="8740" y="11288"/>
                    <a:pt x="8811" y="11217"/>
                    <a:pt x="8811" y="11133"/>
                  </a:cubicBezTo>
                  <a:lnTo>
                    <a:pt x="8811" y="9264"/>
                  </a:lnTo>
                  <a:cubicBezTo>
                    <a:pt x="8787" y="8728"/>
                    <a:pt x="8430" y="8252"/>
                    <a:pt x="7906" y="8097"/>
                  </a:cubicBezTo>
                  <a:lnTo>
                    <a:pt x="6049" y="7538"/>
                  </a:lnTo>
                  <a:cubicBezTo>
                    <a:pt x="7299" y="6918"/>
                    <a:pt x="8180" y="5633"/>
                    <a:pt x="8180" y="4132"/>
                  </a:cubicBezTo>
                  <a:cubicBezTo>
                    <a:pt x="8180" y="3454"/>
                    <a:pt x="7990" y="2811"/>
                    <a:pt x="7680" y="2263"/>
                  </a:cubicBezTo>
                  <a:cubicBezTo>
                    <a:pt x="8037" y="2037"/>
                    <a:pt x="8264" y="1644"/>
                    <a:pt x="8264" y="1215"/>
                  </a:cubicBezTo>
                  <a:cubicBezTo>
                    <a:pt x="8264" y="549"/>
                    <a:pt x="7716" y="1"/>
                    <a:pt x="7049" y="1"/>
                  </a:cubicBezTo>
                  <a:cubicBezTo>
                    <a:pt x="6573" y="1"/>
                    <a:pt x="6156" y="263"/>
                    <a:pt x="5942" y="680"/>
                  </a:cubicBezTo>
                  <a:cubicBezTo>
                    <a:pt x="5466" y="477"/>
                    <a:pt x="4942" y="358"/>
                    <a:pt x="4394" y="358"/>
                  </a:cubicBezTo>
                  <a:cubicBezTo>
                    <a:pt x="3846" y="358"/>
                    <a:pt x="3323" y="477"/>
                    <a:pt x="2846" y="680"/>
                  </a:cubicBezTo>
                  <a:cubicBezTo>
                    <a:pt x="2632" y="263"/>
                    <a:pt x="2215" y="1"/>
                    <a:pt x="1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3"/>
            <p:cNvSpPr/>
            <p:nvPr/>
          </p:nvSpPr>
          <p:spPr>
            <a:xfrm>
              <a:off x="5895797" y="2075427"/>
              <a:ext cx="21891" cy="10581"/>
            </a:xfrm>
            <a:custGeom>
              <a:rect b="b" l="l" r="r" t="t"/>
              <a:pathLst>
                <a:path extrusionOk="0" h="334" w="691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19" y="334"/>
                    <a:pt x="691" y="251"/>
                    <a:pt x="691" y="167"/>
                  </a:cubicBezTo>
                  <a:cubicBezTo>
                    <a:pt x="691" y="72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3"/>
            <p:cNvSpPr/>
            <p:nvPr/>
          </p:nvSpPr>
          <p:spPr>
            <a:xfrm>
              <a:off x="5962927" y="2075427"/>
              <a:ext cx="21542" cy="10581"/>
            </a:xfrm>
            <a:custGeom>
              <a:rect b="b" l="l" r="r" t="t"/>
              <a:pathLst>
                <a:path extrusionOk="0" h="334" w="68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34"/>
                    <a:pt x="155" y="334"/>
                  </a:cubicBezTo>
                  <a:lnTo>
                    <a:pt x="513" y="334"/>
                  </a:lnTo>
                  <a:cubicBezTo>
                    <a:pt x="608" y="334"/>
                    <a:pt x="679" y="251"/>
                    <a:pt x="679" y="167"/>
                  </a:cubicBezTo>
                  <a:cubicBezTo>
                    <a:pt x="679" y="72"/>
                    <a:pt x="608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3"/>
            <p:cNvSpPr/>
            <p:nvPr/>
          </p:nvSpPr>
          <p:spPr>
            <a:xfrm>
              <a:off x="5845615" y="2282868"/>
              <a:ext cx="10233" cy="43813"/>
            </a:xfrm>
            <a:custGeom>
              <a:rect b="b" l="l" r="r" t="t"/>
              <a:pathLst>
                <a:path extrusionOk="0" h="1383" w="323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1227"/>
                  </a:lnTo>
                  <a:cubicBezTo>
                    <a:pt x="1" y="1311"/>
                    <a:pt x="72" y="1382"/>
                    <a:pt x="155" y="1382"/>
                  </a:cubicBezTo>
                  <a:cubicBezTo>
                    <a:pt x="251" y="1382"/>
                    <a:pt x="322" y="1311"/>
                    <a:pt x="322" y="1227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3"/>
            <p:cNvSpPr/>
            <p:nvPr/>
          </p:nvSpPr>
          <p:spPr>
            <a:xfrm>
              <a:off x="6024798" y="2282868"/>
              <a:ext cx="10201" cy="43813"/>
            </a:xfrm>
            <a:custGeom>
              <a:rect b="b" l="l" r="r" t="t"/>
              <a:pathLst>
                <a:path extrusionOk="0" h="1383" w="32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227"/>
                  </a:lnTo>
                  <a:cubicBezTo>
                    <a:pt x="0" y="1311"/>
                    <a:pt x="72" y="1382"/>
                    <a:pt x="155" y="1382"/>
                  </a:cubicBezTo>
                  <a:cubicBezTo>
                    <a:pt x="250" y="1382"/>
                    <a:pt x="322" y="1311"/>
                    <a:pt x="322" y="1227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3"/>
            <p:cNvSpPr/>
            <p:nvPr/>
          </p:nvSpPr>
          <p:spPr>
            <a:xfrm>
              <a:off x="5868267" y="2260248"/>
              <a:ext cx="144112" cy="66591"/>
            </a:xfrm>
            <a:custGeom>
              <a:rect b="b" l="l" r="r" t="t"/>
              <a:pathLst>
                <a:path extrusionOk="0" h="2102" w="4549">
                  <a:moveTo>
                    <a:pt x="2274" y="1"/>
                  </a:moveTo>
                  <a:cubicBezTo>
                    <a:pt x="1715" y="1"/>
                    <a:pt x="1203" y="191"/>
                    <a:pt x="786" y="548"/>
                  </a:cubicBezTo>
                  <a:cubicBezTo>
                    <a:pt x="381" y="894"/>
                    <a:pt x="95" y="1382"/>
                    <a:pt x="12" y="1906"/>
                  </a:cubicBezTo>
                  <a:cubicBezTo>
                    <a:pt x="0" y="2001"/>
                    <a:pt x="48" y="2084"/>
                    <a:pt x="143" y="2096"/>
                  </a:cubicBezTo>
                  <a:cubicBezTo>
                    <a:pt x="155" y="2100"/>
                    <a:pt x="168" y="2101"/>
                    <a:pt x="181" y="2101"/>
                  </a:cubicBezTo>
                  <a:cubicBezTo>
                    <a:pt x="253" y="2101"/>
                    <a:pt x="323" y="2046"/>
                    <a:pt x="333" y="1965"/>
                  </a:cubicBezTo>
                  <a:cubicBezTo>
                    <a:pt x="500" y="1024"/>
                    <a:pt x="1310" y="334"/>
                    <a:pt x="2262" y="334"/>
                  </a:cubicBezTo>
                  <a:cubicBezTo>
                    <a:pt x="3215" y="334"/>
                    <a:pt x="4024" y="1013"/>
                    <a:pt x="4179" y="1965"/>
                  </a:cubicBezTo>
                  <a:cubicBezTo>
                    <a:pt x="4191" y="2036"/>
                    <a:pt x="4263" y="2096"/>
                    <a:pt x="4346" y="2096"/>
                  </a:cubicBezTo>
                  <a:lnTo>
                    <a:pt x="4370" y="2096"/>
                  </a:lnTo>
                  <a:cubicBezTo>
                    <a:pt x="4489" y="2084"/>
                    <a:pt x="4548" y="2001"/>
                    <a:pt x="4536" y="1906"/>
                  </a:cubicBezTo>
                  <a:cubicBezTo>
                    <a:pt x="4441" y="1382"/>
                    <a:pt x="4179" y="894"/>
                    <a:pt x="3762" y="548"/>
                  </a:cubicBezTo>
                  <a:cubicBezTo>
                    <a:pt x="3346" y="191"/>
                    <a:pt x="2822" y="1"/>
                    <a:pt x="2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5890126" y="2013556"/>
              <a:ext cx="10581" cy="10613"/>
            </a:xfrm>
            <a:custGeom>
              <a:rect b="b" l="l" r="r" t="t"/>
              <a:pathLst>
                <a:path extrusionOk="0" h="335" w="334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263"/>
                    <a:pt x="84" y="334"/>
                    <a:pt x="167" y="334"/>
                  </a:cubicBezTo>
                  <a:cubicBezTo>
                    <a:pt x="251" y="334"/>
                    <a:pt x="334" y="263"/>
                    <a:pt x="334" y="168"/>
                  </a:cubicBez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5979907" y="2013556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cubicBezTo>
                    <a:pt x="250" y="334"/>
                    <a:pt x="322" y="263"/>
                    <a:pt x="322" y="168"/>
                  </a:cubicBez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5861455" y="2002247"/>
              <a:ext cx="127892" cy="155454"/>
            </a:xfrm>
            <a:custGeom>
              <a:rect b="b" l="l" r="r" t="t"/>
              <a:pathLst>
                <a:path extrusionOk="0" h="4907" w="4037">
                  <a:moveTo>
                    <a:pt x="2489" y="346"/>
                  </a:moveTo>
                  <a:cubicBezTo>
                    <a:pt x="2596" y="346"/>
                    <a:pt x="2680" y="441"/>
                    <a:pt x="2680" y="536"/>
                  </a:cubicBezTo>
                  <a:cubicBezTo>
                    <a:pt x="2680" y="644"/>
                    <a:pt x="2596" y="739"/>
                    <a:pt x="2489" y="739"/>
                  </a:cubicBezTo>
                  <a:cubicBezTo>
                    <a:pt x="2382" y="739"/>
                    <a:pt x="2299" y="644"/>
                    <a:pt x="2299" y="536"/>
                  </a:cubicBezTo>
                  <a:cubicBezTo>
                    <a:pt x="2311" y="441"/>
                    <a:pt x="2382" y="346"/>
                    <a:pt x="2489" y="346"/>
                  </a:cubicBezTo>
                  <a:close/>
                  <a:moveTo>
                    <a:pt x="2954" y="715"/>
                  </a:moveTo>
                  <a:cubicBezTo>
                    <a:pt x="3084" y="775"/>
                    <a:pt x="3192" y="894"/>
                    <a:pt x="3192" y="1060"/>
                  </a:cubicBezTo>
                  <a:cubicBezTo>
                    <a:pt x="3204" y="1275"/>
                    <a:pt x="3037" y="1429"/>
                    <a:pt x="2846" y="1429"/>
                  </a:cubicBezTo>
                  <a:lnTo>
                    <a:pt x="2132" y="1429"/>
                  </a:lnTo>
                  <a:cubicBezTo>
                    <a:pt x="1918" y="1429"/>
                    <a:pt x="1763" y="1275"/>
                    <a:pt x="1763" y="1060"/>
                  </a:cubicBezTo>
                  <a:cubicBezTo>
                    <a:pt x="1763" y="917"/>
                    <a:pt x="1858" y="775"/>
                    <a:pt x="2001" y="715"/>
                  </a:cubicBezTo>
                  <a:cubicBezTo>
                    <a:pt x="2072" y="917"/>
                    <a:pt x="2263" y="1048"/>
                    <a:pt x="2477" y="1048"/>
                  </a:cubicBezTo>
                  <a:cubicBezTo>
                    <a:pt x="2692" y="1048"/>
                    <a:pt x="2870" y="917"/>
                    <a:pt x="2954" y="715"/>
                  </a:cubicBezTo>
                  <a:close/>
                  <a:moveTo>
                    <a:pt x="2501" y="1"/>
                  </a:moveTo>
                  <a:cubicBezTo>
                    <a:pt x="2263" y="1"/>
                    <a:pt x="2072" y="155"/>
                    <a:pt x="2013" y="370"/>
                  </a:cubicBezTo>
                  <a:cubicBezTo>
                    <a:pt x="1703" y="429"/>
                    <a:pt x="1453" y="715"/>
                    <a:pt x="1453" y="1060"/>
                  </a:cubicBezTo>
                  <a:lnTo>
                    <a:pt x="1453" y="1132"/>
                  </a:lnTo>
                  <a:cubicBezTo>
                    <a:pt x="1203" y="1251"/>
                    <a:pt x="965" y="1418"/>
                    <a:pt x="763" y="1632"/>
                  </a:cubicBezTo>
                  <a:cubicBezTo>
                    <a:pt x="346" y="2049"/>
                    <a:pt x="84" y="2596"/>
                    <a:pt x="48" y="3192"/>
                  </a:cubicBezTo>
                  <a:cubicBezTo>
                    <a:pt x="1" y="3763"/>
                    <a:pt x="167" y="4346"/>
                    <a:pt x="501" y="4823"/>
                  </a:cubicBezTo>
                  <a:cubicBezTo>
                    <a:pt x="537" y="4870"/>
                    <a:pt x="596" y="4906"/>
                    <a:pt x="644" y="4906"/>
                  </a:cubicBezTo>
                  <a:cubicBezTo>
                    <a:pt x="668" y="4906"/>
                    <a:pt x="715" y="4882"/>
                    <a:pt x="739" y="4870"/>
                  </a:cubicBezTo>
                  <a:cubicBezTo>
                    <a:pt x="822" y="4811"/>
                    <a:pt x="834" y="4704"/>
                    <a:pt x="775" y="4632"/>
                  </a:cubicBezTo>
                  <a:cubicBezTo>
                    <a:pt x="477" y="4227"/>
                    <a:pt x="334" y="3727"/>
                    <a:pt x="370" y="3215"/>
                  </a:cubicBezTo>
                  <a:cubicBezTo>
                    <a:pt x="406" y="2715"/>
                    <a:pt x="632" y="2227"/>
                    <a:pt x="1001" y="1858"/>
                  </a:cubicBezTo>
                  <a:cubicBezTo>
                    <a:pt x="1156" y="1703"/>
                    <a:pt x="1358" y="1548"/>
                    <a:pt x="1584" y="1465"/>
                  </a:cubicBezTo>
                  <a:cubicBezTo>
                    <a:pt x="1703" y="1656"/>
                    <a:pt x="1918" y="1775"/>
                    <a:pt x="2156" y="1775"/>
                  </a:cubicBezTo>
                  <a:lnTo>
                    <a:pt x="2870" y="1775"/>
                  </a:lnTo>
                  <a:cubicBezTo>
                    <a:pt x="3108" y="1775"/>
                    <a:pt x="3335" y="1656"/>
                    <a:pt x="3454" y="1465"/>
                  </a:cubicBezTo>
                  <a:cubicBezTo>
                    <a:pt x="3573" y="1525"/>
                    <a:pt x="3680" y="1584"/>
                    <a:pt x="3787" y="1656"/>
                  </a:cubicBezTo>
                  <a:cubicBezTo>
                    <a:pt x="3811" y="1668"/>
                    <a:pt x="3846" y="1679"/>
                    <a:pt x="3882" y="1679"/>
                  </a:cubicBezTo>
                  <a:cubicBezTo>
                    <a:pt x="3930" y="1679"/>
                    <a:pt x="3989" y="1656"/>
                    <a:pt x="4025" y="1608"/>
                  </a:cubicBezTo>
                  <a:cubicBezTo>
                    <a:pt x="4037" y="1537"/>
                    <a:pt x="4013" y="1429"/>
                    <a:pt x="3942" y="1370"/>
                  </a:cubicBezTo>
                  <a:cubicBezTo>
                    <a:pt x="3811" y="1287"/>
                    <a:pt x="3680" y="1191"/>
                    <a:pt x="3537" y="1132"/>
                  </a:cubicBezTo>
                  <a:lnTo>
                    <a:pt x="3537" y="1060"/>
                  </a:lnTo>
                  <a:cubicBezTo>
                    <a:pt x="3537" y="739"/>
                    <a:pt x="3311" y="453"/>
                    <a:pt x="2989" y="370"/>
                  </a:cubicBezTo>
                  <a:cubicBezTo>
                    <a:pt x="2930" y="167"/>
                    <a:pt x="2727" y="1"/>
                    <a:pt x="2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3"/>
            <p:cNvSpPr/>
            <p:nvPr/>
          </p:nvSpPr>
          <p:spPr>
            <a:xfrm>
              <a:off x="5890886" y="2060633"/>
              <a:ext cx="128652" cy="127227"/>
            </a:xfrm>
            <a:custGeom>
              <a:rect b="b" l="l" r="r" t="t"/>
              <a:pathLst>
                <a:path extrusionOk="0" h="4016" w="4061">
                  <a:moveTo>
                    <a:pt x="3421" y="1"/>
                  </a:moveTo>
                  <a:cubicBezTo>
                    <a:pt x="3385" y="1"/>
                    <a:pt x="3346" y="13"/>
                    <a:pt x="3310" y="39"/>
                  </a:cubicBezTo>
                  <a:cubicBezTo>
                    <a:pt x="3239" y="98"/>
                    <a:pt x="3227" y="206"/>
                    <a:pt x="3287" y="277"/>
                  </a:cubicBezTo>
                  <a:cubicBezTo>
                    <a:pt x="3584" y="682"/>
                    <a:pt x="3727" y="1182"/>
                    <a:pt x="3691" y="1694"/>
                  </a:cubicBezTo>
                  <a:cubicBezTo>
                    <a:pt x="3656" y="2194"/>
                    <a:pt x="3429" y="2682"/>
                    <a:pt x="3060" y="3039"/>
                  </a:cubicBezTo>
                  <a:cubicBezTo>
                    <a:pt x="2703" y="3396"/>
                    <a:pt x="2215" y="3623"/>
                    <a:pt x="1703" y="3670"/>
                  </a:cubicBezTo>
                  <a:cubicBezTo>
                    <a:pt x="1665" y="3672"/>
                    <a:pt x="1626" y="3673"/>
                    <a:pt x="1588" y="3673"/>
                  </a:cubicBezTo>
                  <a:cubicBezTo>
                    <a:pt x="1125" y="3673"/>
                    <a:pt x="661" y="3540"/>
                    <a:pt x="298" y="3265"/>
                  </a:cubicBezTo>
                  <a:cubicBezTo>
                    <a:pt x="263" y="3241"/>
                    <a:pt x="227" y="3228"/>
                    <a:pt x="191" y="3228"/>
                  </a:cubicBezTo>
                  <a:cubicBezTo>
                    <a:pt x="142" y="3228"/>
                    <a:pt x="95" y="3253"/>
                    <a:pt x="60" y="3301"/>
                  </a:cubicBezTo>
                  <a:cubicBezTo>
                    <a:pt x="0" y="3373"/>
                    <a:pt x="12" y="3480"/>
                    <a:pt x="84" y="3539"/>
                  </a:cubicBezTo>
                  <a:cubicBezTo>
                    <a:pt x="501" y="3849"/>
                    <a:pt x="1024" y="4016"/>
                    <a:pt x="1548" y="4016"/>
                  </a:cubicBezTo>
                  <a:lnTo>
                    <a:pt x="1727" y="4016"/>
                  </a:lnTo>
                  <a:cubicBezTo>
                    <a:pt x="2322" y="3968"/>
                    <a:pt x="2870" y="3718"/>
                    <a:pt x="3287" y="3301"/>
                  </a:cubicBezTo>
                  <a:cubicBezTo>
                    <a:pt x="3703" y="2884"/>
                    <a:pt x="3953" y="2325"/>
                    <a:pt x="4001" y="1730"/>
                  </a:cubicBezTo>
                  <a:cubicBezTo>
                    <a:pt x="4060" y="1122"/>
                    <a:pt x="3894" y="539"/>
                    <a:pt x="3549" y="63"/>
                  </a:cubicBezTo>
                  <a:cubicBezTo>
                    <a:pt x="3515" y="22"/>
                    <a:pt x="3469" y="1"/>
                    <a:pt x="34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3"/>
            <p:cNvSpPr/>
            <p:nvPr/>
          </p:nvSpPr>
          <p:spPr>
            <a:xfrm>
              <a:off x="5910116" y="2122947"/>
              <a:ext cx="61142" cy="33232"/>
            </a:xfrm>
            <a:custGeom>
              <a:rect b="b" l="l" r="r" t="t"/>
              <a:pathLst>
                <a:path extrusionOk="0" h="1049" w="1930">
                  <a:moveTo>
                    <a:pt x="1560" y="346"/>
                  </a:moveTo>
                  <a:cubicBezTo>
                    <a:pt x="1477" y="560"/>
                    <a:pt x="1239" y="715"/>
                    <a:pt x="953" y="715"/>
                  </a:cubicBezTo>
                  <a:cubicBezTo>
                    <a:pt x="667" y="715"/>
                    <a:pt x="429" y="548"/>
                    <a:pt x="358" y="346"/>
                  </a:cubicBezTo>
                  <a:close/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644"/>
                    <a:pt x="429" y="1048"/>
                    <a:pt x="965" y="1048"/>
                  </a:cubicBezTo>
                  <a:cubicBezTo>
                    <a:pt x="1501" y="1048"/>
                    <a:pt x="1929" y="656"/>
                    <a:pt x="1929" y="167"/>
                  </a:cubicBezTo>
                  <a:cubicBezTo>
                    <a:pt x="1918" y="84"/>
                    <a:pt x="1846" y="1"/>
                    <a:pt x="17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2" name="Google Shape;902;p13"/>
          <p:cNvGrpSpPr/>
          <p:nvPr/>
        </p:nvGrpSpPr>
        <p:grpSpPr>
          <a:xfrm>
            <a:off x="5352643" y="1969046"/>
            <a:ext cx="278404" cy="358364"/>
            <a:chOff x="5352643" y="1969046"/>
            <a:chExt cx="278404" cy="358364"/>
          </a:xfrm>
        </p:grpSpPr>
        <p:sp>
          <p:nvSpPr>
            <p:cNvPr id="903" name="Google Shape;903;p13"/>
            <p:cNvSpPr/>
            <p:nvPr/>
          </p:nvSpPr>
          <p:spPr>
            <a:xfrm>
              <a:off x="5352643" y="1969046"/>
              <a:ext cx="278404" cy="358364"/>
            </a:xfrm>
            <a:custGeom>
              <a:rect b="b" l="l" r="r" t="t"/>
              <a:pathLst>
                <a:path extrusionOk="0" h="11312" w="8788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3"/>
            <p:cNvSpPr/>
            <p:nvPr/>
          </p:nvSpPr>
          <p:spPr>
            <a:xfrm>
              <a:off x="5452593" y="2092408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3"/>
            <p:cNvSpPr/>
            <p:nvPr/>
          </p:nvSpPr>
          <p:spPr>
            <a:xfrm>
              <a:off x="5519723" y="2092408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3"/>
            <p:cNvSpPr/>
            <p:nvPr/>
          </p:nvSpPr>
          <p:spPr>
            <a:xfrm>
              <a:off x="5474833" y="2137298"/>
              <a:ext cx="32852" cy="10201"/>
            </a:xfrm>
            <a:custGeom>
              <a:rect b="b" l="l" r="r" t="t"/>
              <a:pathLst>
                <a:path extrusionOk="0" h="322" w="1037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7" name="Google Shape;907;p13"/>
          <p:cNvGrpSpPr/>
          <p:nvPr/>
        </p:nvGrpSpPr>
        <p:grpSpPr>
          <a:xfrm>
            <a:off x="4897750" y="1968317"/>
            <a:ext cx="279132" cy="358364"/>
            <a:chOff x="4897750" y="1968317"/>
            <a:chExt cx="279132" cy="358364"/>
          </a:xfrm>
        </p:grpSpPr>
        <p:sp>
          <p:nvSpPr>
            <p:cNvPr id="908" name="Google Shape;908;p13"/>
            <p:cNvSpPr/>
            <p:nvPr/>
          </p:nvSpPr>
          <p:spPr>
            <a:xfrm>
              <a:off x="4997700" y="2075427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3"/>
            <p:cNvSpPr/>
            <p:nvPr/>
          </p:nvSpPr>
          <p:spPr>
            <a:xfrm>
              <a:off x="5064830" y="2075427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56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3"/>
            <p:cNvSpPr/>
            <p:nvPr/>
          </p:nvSpPr>
          <p:spPr>
            <a:xfrm>
              <a:off x="5013920" y="2115122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cubicBezTo>
                    <a:pt x="203" y="414"/>
                    <a:pt x="441" y="510"/>
                    <a:pt x="691" y="510"/>
                  </a:cubicBezTo>
                  <a:cubicBezTo>
                    <a:pt x="953" y="510"/>
                    <a:pt x="1203" y="414"/>
                    <a:pt x="1334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34" y="15"/>
                    <a:pt x="1292" y="1"/>
                    <a:pt x="1251" y="1"/>
                  </a:cubicBezTo>
                  <a:cubicBezTo>
                    <a:pt x="1209" y="1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0" y="176"/>
                    <a:pt x="358" y="105"/>
                    <a:pt x="298" y="45"/>
                  </a:cubicBez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3"/>
            <p:cNvSpPr/>
            <p:nvPr/>
          </p:nvSpPr>
          <p:spPr>
            <a:xfrm>
              <a:off x="4897750" y="1968317"/>
              <a:ext cx="279132" cy="358364"/>
            </a:xfrm>
            <a:custGeom>
              <a:rect b="b" l="l" r="r" t="t"/>
              <a:pathLst>
                <a:path extrusionOk="0" h="11312" w="8811">
                  <a:moveTo>
                    <a:pt x="6108" y="357"/>
                  </a:moveTo>
                  <a:cubicBezTo>
                    <a:pt x="6263" y="357"/>
                    <a:pt x="6418" y="476"/>
                    <a:pt x="6465" y="643"/>
                  </a:cubicBezTo>
                  <a:lnTo>
                    <a:pt x="6668" y="1441"/>
                  </a:lnTo>
                  <a:lnTo>
                    <a:pt x="6180" y="1441"/>
                  </a:lnTo>
                  <a:cubicBezTo>
                    <a:pt x="6084" y="1441"/>
                    <a:pt x="6013" y="1524"/>
                    <a:pt x="6013" y="1607"/>
                  </a:cubicBezTo>
                  <a:cubicBezTo>
                    <a:pt x="6013" y="1703"/>
                    <a:pt x="6084" y="1774"/>
                    <a:pt x="6180" y="1774"/>
                  </a:cubicBezTo>
                  <a:lnTo>
                    <a:pt x="6763" y="1774"/>
                  </a:lnTo>
                  <a:lnTo>
                    <a:pt x="6846" y="2143"/>
                  </a:lnTo>
                  <a:lnTo>
                    <a:pt x="1965" y="2143"/>
                  </a:lnTo>
                  <a:lnTo>
                    <a:pt x="2024" y="1774"/>
                  </a:lnTo>
                  <a:lnTo>
                    <a:pt x="5430" y="1774"/>
                  </a:lnTo>
                  <a:cubicBezTo>
                    <a:pt x="5525" y="1774"/>
                    <a:pt x="5596" y="1703"/>
                    <a:pt x="5596" y="1607"/>
                  </a:cubicBezTo>
                  <a:cubicBezTo>
                    <a:pt x="5596" y="1524"/>
                    <a:pt x="5525" y="1441"/>
                    <a:pt x="5430" y="1441"/>
                  </a:cubicBezTo>
                  <a:lnTo>
                    <a:pt x="2120" y="1441"/>
                  </a:lnTo>
                  <a:lnTo>
                    <a:pt x="2322" y="643"/>
                  </a:lnTo>
                  <a:cubicBezTo>
                    <a:pt x="2370" y="476"/>
                    <a:pt x="2513" y="357"/>
                    <a:pt x="2679" y="357"/>
                  </a:cubicBezTo>
                  <a:close/>
                  <a:moveTo>
                    <a:pt x="2262" y="2477"/>
                  </a:moveTo>
                  <a:lnTo>
                    <a:pt x="2262" y="3012"/>
                  </a:lnTo>
                  <a:cubicBezTo>
                    <a:pt x="2262" y="3120"/>
                    <a:pt x="2179" y="3203"/>
                    <a:pt x="2072" y="3203"/>
                  </a:cubicBezTo>
                  <a:lnTo>
                    <a:pt x="1881" y="3203"/>
                  </a:lnTo>
                  <a:lnTo>
                    <a:pt x="1881" y="2477"/>
                  </a:lnTo>
                  <a:close/>
                  <a:moveTo>
                    <a:pt x="6858" y="2477"/>
                  </a:moveTo>
                  <a:lnTo>
                    <a:pt x="6858" y="3203"/>
                  </a:lnTo>
                  <a:lnTo>
                    <a:pt x="6668" y="3203"/>
                  </a:lnTo>
                  <a:cubicBezTo>
                    <a:pt x="6561" y="3203"/>
                    <a:pt x="6477" y="3108"/>
                    <a:pt x="6477" y="3012"/>
                  </a:cubicBezTo>
                  <a:lnTo>
                    <a:pt x="6477" y="2477"/>
                  </a:lnTo>
                  <a:close/>
                  <a:moveTo>
                    <a:pt x="6144" y="2489"/>
                  </a:moveTo>
                  <a:lnTo>
                    <a:pt x="6144" y="3024"/>
                  </a:lnTo>
                  <a:cubicBezTo>
                    <a:pt x="6144" y="3310"/>
                    <a:pt x="6382" y="3548"/>
                    <a:pt x="6668" y="3548"/>
                  </a:cubicBezTo>
                  <a:lnTo>
                    <a:pt x="6942" y="3548"/>
                  </a:lnTo>
                  <a:cubicBezTo>
                    <a:pt x="7013" y="3548"/>
                    <a:pt x="7085" y="3572"/>
                    <a:pt x="7144" y="3632"/>
                  </a:cubicBezTo>
                  <a:cubicBezTo>
                    <a:pt x="7204" y="3691"/>
                    <a:pt x="7215" y="3774"/>
                    <a:pt x="7215" y="3846"/>
                  </a:cubicBezTo>
                  <a:cubicBezTo>
                    <a:pt x="7204" y="3977"/>
                    <a:pt x="7073" y="4096"/>
                    <a:pt x="6918" y="4096"/>
                  </a:cubicBezTo>
                  <a:lnTo>
                    <a:pt x="6846" y="4096"/>
                  </a:lnTo>
                  <a:lnTo>
                    <a:pt x="6846" y="4084"/>
                  </a:lnTo>
                  <a:cubicBezTo>
                    <a:pt x="6846" y="3989"/>
                    <a:pt x="6775" y="3917"/>
                    <a:pt x="6680" y="3917"/>
                  </a:cubicBezTo>
                  <a:cubicBezTo>
                    <a:pt x="6596" y="3917"/>
                    <a:pt x="6525" y="3989"/>
                    <a:pt x="6525" y="4084"/>
                  </a:cubicBezTo>
                  <a:cubicBezTo>
                    <a:pt x="6525" y="5263"/>
                    <a:pt x="5572" y="6215"/>
                    <a:pt x="4394" y="6215"/>
                  </a:cubicBezTo>
                  <a:cubicBezTo>
                    <a:pt x="3203" y="6215"/>
                    <a:pt x="2251" y="5263"/>
                    <a:pt x="2251" y="4084"/>
                  </a:cubicBezTo>
                  <a:cubicBezTo>
                    <a:pt x="2251" y="3989"/>
                    <a:pt x="2179" y="3917"/>
                    <a:pt x="2084" y="3917"/>
                  </a:cubicBezTo>
                  <a:cubicBezTo>
                    <a:pt x="2001" y="3917"/>
                    <a:pt x="1917" y="3989"/>
                    <a:pt x="1917" y="4084"/>
                  </a:cubicBezTo>
                  <a:lnTo>
                    <a:pt x="1917" y="4096"/>
                  </a:lnTo>
                  <a:lnTo>
                    <a:pt x="1822" y="4096"/>
                  </a:lnTo>
                  <a:cubicBezTo>
                    <a:pt x="1739" y="4096"/>
                    <a:pt x="1667" y="4072"/>
                    <a:pt x="1608" y="4013"/>
                  </a:cubicBezTo>
                  <a:cubicBezTo>
                    <a:pt x="1548" y="3953"/>
                    <a:pt x="1536" y="3870"/>
                    <a:pt x="1536" y="3798"/>
                  </a:cubicBezTo>
                  <a:cubicBezTo>
                    <a:pt x="1548" y="3667"/>
                    <a:pt x="1679" y="3548"/>
                    <a:pt x="1834" y="3548"/>
                  </a:cubicBezTo>
                  <a:lnTo>
                    <a:pt x="2072" y="3548"/>
                  </a:lnTo>
                  <a:cubicBezTo>
                    <a:pt x="2358" y="3548"/>
                    <a:pt x="2584" y="3310"/>
                    <a:pt x="2584" y="3024"/>
                  </a:cubicBezTo>
                  <a:lnTo>
                    <a:pt x="2584" y="2489"/>
                  </a:lnTo>
                  <a:close/>
                  <a:moveTo>
                    <a:pt x="2989" y="6894"/>
                  </a:moveTo>
                  <a:cubicBezTo>
                    <a:pt x="3013" y="6894"/>
                    <a:pt x="3024" y="6894"/>
                    <a:pt x="3036" y="6906"/>
                  </a:cubicBezTo>
                  <a:cubicBezTo>
                    <a:pt x="3227" y="7120"/>
                    <a:pt x="3513" y="7263"/>
                    <a:pt x="3858" y="7358"/>
                  </a:cubicBezTo>
                  <a:lnTo>
                    <a:pt x="3858" y="7370"/>
                  </a:lnTo>
                  <a:lnTo>
                    <a:pt x="3858" y="8120"/>
                  </a:lnTo>
                  <a:cubicBezTo>
                    <a:pt x="3334" y="8025"/>
                    <a:pt x="2858" y="7799"/>
                    <a:pt x="2536" y="7465"/>
                  </a:cubicBezTo>
                  <a:lnTo>
                    <a:pt x="2929" y="6918"/>
                  </a:lnTo>
                  <a:cubicBezTo>
                    <a:pt x="2953" y="6906"/>
                    <a:pt x="2965" y="6894"/>
                    <a:pt x="2989" y="6894"/>
                  </a:cubicBezTo>
                  <a:close/>
                  <a:moveTo>
                    <a:pt x="5763" y="6894"/>
                  </a:moveTo>
                  <a:cubicBezTo>
                    <a:pt x="5775" y="6894"/>
                    <a:pt x="5799" y="6906"/>
                    <a:pt x="5822" y="6918"/>
                  </a:cubicBezTo>
                  <a:lnTo>
                    <a:pt x="6227" y="7465"/>
                  </a:lnTo>
                  <a:cubicBezTo>
                    <a:pt x="5894" y="7799"/>
                    <a:pt x="5418" y="8025"/>
                    <a:pt x="4894" y="8120"/>
                  </a:cubicBezTo>
                  <a:lnTo>
                    <a:pt x="4894" y="7370"/>
                  </a:lnTo>
                  <a:lnTo>
                    <a:pt x="4894" y="7358"/>
                  </a:lnTo>
                  <a:cubicBezTo>
                    <a:pt x="5239" y="7263"/>
                    <a:pt x="5525" y="7120"/>
                    <a:pt x="5715" y="6906"/>
                  </a:cubicBezTo>
                  <a:cubicBezTo>
                    <a:pt x="5727" y="6894"/>
                    <a:pt x="5751" y="6894"/>
                    <a:pt x="5763" y="6894"/>
                  </a:cubicBezTo>
                  <a:close/>
                  <a:moveTo>
                    <a:pt x="5465" y="6299"/>
                  </a:moveTo>
                  <a:lnTo>
                    <a:pt x="5465" y="6727"/>
                  </a:lnTo>
                  <a:cubicBezTo>
                    <a:pt x="5310" y="6882"/>
                    <a:pt x="5096" y="6989"/>
                    <a:pt x="4834" y="7049"/>
                  </a:cubicBezTo>
                  <a:cubicBezTo>
                    <a:pt x="4668" y="7084"/>
                    <a:pt x="4572" y="7227"/>
                    <a:pt x="4572" y="7370"/>
                  </a:cubicBezTo>
                  <a:lnTo>
                    <a:pt x="4572" y="8144"/>
                  </a:lnTo>
                  <a:cubicBezTo>
                    <a:pt x="4513" y="8150"/>
                    <a:pt x="4450" y="8153"/>
                    <a:pt x="4388" y="8153"/>
                  </a:cubicBezTo>
                  <a:cubicBezTo>
                    <a:pt x="4325" y="8153"/>
                    <a:pt x="4263" y="8150"/>
                    <a:pt x="4203" y="8144"/>
                  </a:cubicBezTo>
                  <a:lnTo>
                    <a:pt x="4203" y="7370"/>
                  </a:lnTo>
                  <a:cubicBezTo>
                    <a:pt x="4203" y="7203"/>
                    <a:pt x="4096" y="7072"/>
                    <a:pt x="3941" y="7049"/>
                  </a:cubicBezTo>
                  <a:cubicBezTo>
                    <a:pt x="3691" y="6989"/>
                    <a:pt x="3465" y="6870"/>
                    <a:pt x="3322" y="6727"/>
                  </a:cubicBezTo>
                  <a:lnTo>
                    <a:pt x="3322" y="6299"/>
                  </a:lnTo>
                  <a:cubicBezTo>
                    <a:pt x="3644" y="6465"/>
                    <a:pt x="4001" y="6549"/>
                    <a:pt x="4394" y="6549"/>
                  </a:cubicBezTo>
                  <a:cubicBezTo>
                    <a:pt x="4775" y="6549"/>
                    <a:pt x="5132" y="6465"/>
                    <a:pt x="5465" y="6299"/>
                  </a:cubicBezTo>
                  <a:close/>
                  <a:moveTo>
                    <a:pt x="2691" y="0"/>
                  </a:moveTo>
                  <a:cubicBezTo>
                    <a:pt x="2382" y="0"/>
                    <a:pt x="2096" y="226"/>
                    <a:pt x="2024" y="524"/>
                  </a:cubicBezTo>
                  <a:lnTo>
                    <a:pt x="1596" y="2250"/>
                  </a:lnTo>
                  <a:lnTo>
                    <a:pt x="1596" y="2298"/>
                  </a:lnTo>
                  <a:lnTo>
                    <a:pt x="1596" y="3251"/>
                  </a:lnTo>
                  <a:cubicBezTo>
                    <a:pt x="1393" y="3334"/>
                    <a:pt x="1262" y="3512"/>
                    <a:pt x="1239" y="3727"/>
                  </a:cubicBezTo>
                  <a:cubicBezTo>
                    <a:pt x="1215" y="3905"/>
                    <a:pt x="1274" y="4072"/>
                    <a:pt x="1381" y="4203"/>
                  </a:cubicBezTo>
                  <a:cubicBezTo>
                    <a:pt x="1500" y="4334"/>
                    <a:pt x="1667" y="4394"/>
                    <a:pt x="1834" y="4394"/>
                  </a:cubicBezTo>
                  <a:lnTo>
                    <a:pt x="1953" y="4394"/>
                  </a:lnTo>
                  <a:cubicBezTo>
                    <a:pt x="2048" y="5096"/>
                    <a:pt x="2441" y="5691"/>
                    <a:pt x="2989" y="6072"/>
                  </a:cubicBezTo>
                  <a:lnTo>
                    <a:pt x="2989" y="6537"/>
                  </a:lnTo>
                  <a:cubicBezTo>
                    <a:pt x="2870" y="6537"/>
                    <a:pt x="2763" y="6596"/>
                    <a:pt x="2691" y="6703"/>
                  </a:cubicBezTo>
                  <a:lnTo>
                    <a:pt x="2215" y="7346"/>
                  </a:lnTo>
                  <a:lnTo>
                    <a:pt x="881" y="7739"/>
                  </a:lnTo>
                  <a:cubicBezTo>
                    <a:pt x="357" y="7894"/>
                    <a:pt x="0" y="8382"/>
                    <a:pt x="0" y="8918"/>
                  </a:cubicBezTo>
                  <a:lnTo>
                    <a:pt x="0" y="11132"/>
                  </a:lnTo>
                  <a:cubicBezTo>
                    <a:pt x="0" y="11228"/>
                    <a:pt x="72" y="11299"/>
                    <a:pt x="167" y="11299"/>
                  </a:cubicBezTo>
                  <a:cubicBezTo>
                    <a:pt x="250" y="11299"/>
                    <a:pt x="322" y="11228"/>
                    <a:pt x="322" y="11132"/>
                  </a:cubicBezTo>
                  <a:lnTo>
                    <a:pt x="322" y="8918"/>
                  </a:lnTo>
                  <a:cubicBezTo>
                    <a:pt x="322" y="8513"/>
                    <a:pt x="596" y="8180"/>
                    <a:pt x="965" y="8061"/>
                  </a:cubicBezTo>
                  <a:lnTo>
                    <a:pt x="2322" y="7656"/>
                  </a:lnTo>
                  <a:cubicBezTo>
                    <a:pt x="2501" y="7846"/>
                    <a:pt x="2727" y="8001"/>
                    <a:pt x="2977" y="8132"/>
                  </a:cubicBezTo>
                  <a:lnTo>
                    <a:pt x="2286" y="8132"/>
                  </a:lnTo>
                  <a:cubicBezTo>
                    <a:pt x="1810" y="8132"/>
                    <a:pt x="1417" y="8513"/>
                    <a:pt x="1417" y="9001"/>
                  </a:cubicBezTo>
                  <a:cubicBezTo>
                    <a:pt x="1417" y="9096"/>
                    <a:pt x="1489" y="9168"/>
                    <a:pt x="1572" y="9168"/>
                  </a:cubicBezTo>
                  <a:cubicBezTo>
                    <a:pt x="1667" y="9168"/>
                    <a:pt x="1739" y="9096"/>
                    <a:pt x="1739" y="9001"/>
                  </a:cubicBezTo>
                  <a:cubicBezTo>
                    <a:pt x="1739" y="8704"/>
                    <a:pt x="1977" y="8465"/>
                    <a:pt x="2274" y="8465"/>
                  </a:cubicBezTo>
                  <a:lnTo>
                    <a:pt x="4406" y="8465"/>
                  </a:lnTo>
                  <a:cubicBezTo>
                    <a:pt x="5239" y="8465"/>
                    <a:pt x="6001" y="8168"/>
                    <a:pt x="6489" y="7668"/>
                  </a:cubicBezTo>
                  <a:lnTo>
                    <a:pt x="7847" y="8073"/>
                  </a:lnTo>
                  <a:cubicBezTo>
                    <a:pt x="8216" y="8168"/>
                    <a:pt x="8478" y="8537"/>
                    <a:pt x="8478" y="8930"/>
                  </a:cubicBezTo>
                  <a:lnTo>
                    <a:pt x="8478" y="11144"/>
                  </a:lnTo>
                  <a:cubicBezTo>
                    <a:pt x="8478" y="11240"/>
                    <a:pt x="8561" y="11311"/>
                    <a:pt x="8644" y="11311"/>
                  </a:cubicBezTo>
                  <a:cubicBezTo>
                    <a:pt x="8739" y="11311"/>
                    <a:pt x="8811" y="11240"/>
                    <a:pt x="8811" y="11144"/>
                  </a:cubicBezTo>
                  <a:lnTo>
                    <a:pt x="8811" y="8930"/>
                  </a:lnTo>
                  <a:cubicBezTo>
                    <a:pt x="8787" y="8394"/>
                    <a:pt x="8430" y="7918"/>
                    <a:pt x="7906" y="7775"/>
                  </a:cubicBezTo>
                  <a:lnTo>
                    <a:pt x="6561" y="7370"/>
                  </a:lnTo>
                  <a:lnTo>
                    <a:pt x="6084" y="6727"/>
                  </a:lnTo>
                  <a:cubicBezTo>
                    <a:pt x="6013" y="6644"/>
                    <a:pt x="5906" y="6584"/>
                    <a:pt x="5787" y="6572"/>
                  </a:cubicBezTo>
                  <a:lnTo>
                    <a:pt x="5787" y="6108"/>
                  </a:lnTo>
                  <a:cubicBezTo>
                    <a:pt x="6346" y="5715"/>
                    <a:pt x="6727" y="5120"/>
                    <a:pt x="6834" y="4417"/>
                  </a:cubicBezTo>
                  <a:lnTo>
                    <a:pt x="6942" y="4417"/>
                  </a:lnTo>
                  <a:cubicBezTo>
                    <a:pt x="7263" y="4417"/>
                    <a:pt x="7537" y="4179"/>
                    <a:pt x="7561" y="3870"/>
                  </a:cubicBezTo>
                  <a:cubicBezTo>
                    <a:pt x="7573" y="3691"/>
                    <a:pt x="7513" y="3524"/>
                    <a:pt x="7418" y="3393"/>
                  </a:cubicBezTo>
                  <a:cubicBezTo>
                    <a:pt x="7346" y="3334"/>
                    <a:pt x="7299" y="3298"/>
                    <a:pt x="7215" y="3251"/>
                  </a:cubicBezTo>
                  <a:lnTo>
                    <a:pt x="7215" y="2298"/>
                  </a:lnTo>
                  <a:lnTo>
                    <a:pt x="7215" y="2250"/>
                  </a:lnTo>
                  <a:lnTo>
                    <a:pt x="6787" y="524"/>
                  </a:lnTo>
                  <a:cubicBezTo>
                    <a:pt x="6715" y="214"/>
                    <a:pt x="6430" y="0"/>
                    <a:pt x="6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3"/>
            <p:cNvSpPr/>
            <p:nvPr/>
          </p:nvSpPr>
          <p:spPr>
            <a:xfrm>
              <a:off x="4992030" y="2058827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3"/>
                    <a:pt x="691" y="167"/>
                  </a:cubicBezTo>
                  <a:cubicBezTo>
                    <a:pt x="691" y="60"/>
                    <a:pt x="608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3"/>
            <p:cNvSpPr/>
            <p:nvPr/>
          </p:nvSpPr>
          <p:spPr>
            <a:xfrm>
              <a:off x="5059191" y="2058827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3"/>
                    <a:pt x="679" y="167"/>
                  </a:cubicBezTo>
                  <a:cubicBezTo>
                    <a:pt x="679" y="60"/>
                    <a:pt x="607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3"/>
            <p:cNvSpPr/>
            <p:nvPr/>
          </p:nvSpPr>
          <p:spPr>
            <a:xfrm>
              <a:off x="4941500" y="2271558"/>
              <a:ext cx="10581" cy="55123"/>
            </a:xfrm>
            <a:custGeom>
              <a:rect b="b" l="l" r="r" t="t"/>
              <a:pathLst>
                <a:path extrusionOk="0" h="1740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584"/>
                  </a:lnTo>
                  <a:cubicBezTo>
                    <a:pt x="0" y="1668"/>
                    <a:pt x="84" y="1739"/>
                    <a:pt x="167" y="1739"/>
                  </a:cubicBezTo>
                  <a:cubicBezTo>
                    <a:pt x="250" y="1739"/>
                    <a:pt x="334" y="1668"/>
                    <a:pt x="334" y="1584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3"/>
            <p:cNvSpPr/>
            <p:nvPr/>
          </p:nvSpPr>
          <p:spPr>
            <a:xfrm>
              <a:off x="4963739" y="2254578"/>
              <a:ext cx="10993" cy="10613"/>
            </a:xfrm>
            <a:custGeom>
              <a:rect b="b" l="l" r="r" t="t"/>
              <a:pathLst>
                <a:path extrusionOk="0" h="335" w="347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3"/>
            <p:cNvSpPr/>
            <p:nvPr/>
          </p:nvSpPr>
          <p:spPr>
            <a:xfrm>
              <a:off x="5098791" y="2254578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3"/>
            <p:cNvSpPr/>
            <p:nvPr/>
          </p:nvSpPr>
          <p:spPr>
            <a:xfrm>
              <a:off x="5098791" y="2282868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3"/>
            <p:cNvSpPr/>
            <p:nvPr/>
          </p:nvSpPr>
          <p:spPr>
            <a:xfrm>
              <a:off x="4963739" y="2282868"/>
              <a:ext cx="10993" cy="10613"/>
            </a:xfrm>
            <a:custGeom>
              <a:rect b="b" l="l" r="r" t="t"/>
              <a:pathLst>
                <a:path extrusionOk="0" h="335" w="347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3"/>
            <p:cNvSpPr/>
            <p:nvPr/>
          </p:nvSpPr>
          <p:spPr>
            <a:xfrm>
              <a:off x="5098791" y="2310778"/>
              <a:ext cx="10201" cy="10233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3"/>
            <p:cNvSpPr/>
            <p:nvPr/>
          </p:nvSpPr>
          <p:spPr>
            <a:xfrm>
              <a:off x="4963739" y="2310778"/>
              <a:ext cx="10233" cy="10233"/>
            </a:xfrm>
            <a:custGeom>
              <a:rect b="b" l="l" r="r" t="t"/>
              <a:pathLst>
                <a:path extrusionOk="0" h="323" w="323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22" y="251"/>
                    <a:pt x="322" y="168"/>
                  </a:cubicBezTo>
                  <a:cubicBezTo>
                    <a:pt x="322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1" name="Google Shape;921;p13"/>
          <p:cNvSpPr/>
          <p:nvPr/>
        </p:nvSpPr>
        <p:spPr>
          <a:xfrm>
            <a:off x="872362" y="1513044"/>
            <a:ext cx="325164" cy="347783"/>
          </a:xfrm>
          <a:custGeom>
            <a:rect b="b" l="l" r="r" t="t"/>
            <a:pathLst>
              <a:path extrusionOk="0" h="10978" w="10264">
                <a:moveTo>
                  <a:pt x="3096" y="310"/>
                </a:moveTo>
                <a:lnTo>
                  <a:pt x="3096" y="381"/>
                </a:lnTo>
                <a:lnTo>
                  <a:pt x="3096" y="3870"/>
                </a:lnTo>
                <a:cubicBezTo>
                  <a:pt x="3096" y="4787"/>
                  <a:pt x="3811" y="5549"/>
                  <a:pt x="4704" y="5644"/>
                </a:cubicBezTo>
                <a:lnTo>
                  <a:pt x="4704" y="6965"/>
                </a:lnTo>
                <a:lnTo>
                  <a:pt x="2656" y="6965"/>
                </a:lnTo>
                <a:lnTo>
                  <a:pt x="2656" y="310"/>
                </a:lnTo>
                <a:close/>
                <a:moveTo>
                  <a:pt x="7585" y="310"/>
                </a:moveTo>
                <a:lnTo>
                  <a:pt x="7585" y="6965"/>
                </a:lnTo>
                <a:lnTo>
                  <a:pt x="5549" y="6965"/>
                </a:lnTo>
                <a:lnTo>
                  <a:pt x="5549" y="5644"/>
                </a:lnTo>
                <a:cubicBezTo>
                  <a:pt x="6454" y="5549"/>
                  <a:pt x="7168" y="4787"/>
                  <a:pt x="7168" y="3870"/>
                </a:cubicBezTo>
                <a:lnTo>
                  <a:pt x="7168" y="381"/>
                </a:lnTo>
                <a:lnTo>
                  <a:pt x="7168" y="310"/>
                </a:lnTo>
                <a:close/>
                <a:moveTo>
                  <a:pt x="2370" y="310"/>
                </a:moveTo>
                <a:lnTo>
                  <a:pt x="2370" y="7132"/>
                </a:lnTo>
                <a:cubicBezTo>
                  <a:pt x="2370" y="7215"/>
                  <a:pt x="2453" y="7287"/>
                  <a:pt x="2537" y="7287"/>
                </a:cubicBezTo>
                <a:lnTo>
                  <a:pt x="4728" y="7287"/>
                </a:lnTo>
                <a:lnTo>
                  <a:pt x="4728" y="7823"/>
                </a:lnTo>
                <a:lnTo>
                  <a:pt x="334" y="7823"/>
                </a:lnTo>
                <a:lnTo>
                  <a:pt x="334" y="7287"/>
                </a:lnTo>
                <a:lnTo>
                  <a:pt x="1668" y="7287"/>
                </a:lnTo>
                <a:cubicBezTo>
                  <a:pt x="1751" y="7287"/>
                  <a:pt x="1822" y="7215"/>
                  <a:pt x="1822" y="7132"/>
                </a:cubicBezTo>
                <a:lnTo>
                  <a:pt x="1822" y="6692"/>
                </a:lnTo>
                <a:cubicBezTo>
                  <a:pt x="1822" y="6608"/>
                  <a:pt x="1751" y="6537"/>
                  <a:pt x="1668" y="6537"/>
                </a:cubicBezTo>
                <a:cubicBezTo>
                  <a:pt x="1572" y="6537"/>
                  <a:pt x="1501" y="6608"/>
                  <a:pt x="1501" y="6692"/>
                </a:cubicBezTo>
                <a:lnTo>
                  <a:pt x="1501" y="6965"/>
                </a:lnTo>
                <a:lnTo>
                  <a:pt x="322" y="6965"/>
                </a:lnTo>
                <a:lnTo>
                  <a:pt x="322" y="5501"/>
                </a:lnTo>
                <a:cubicBezTo>
                  <a:pt x="596" y="5477"/>
                  <a:pt x="846" y="5346"/>
                  <a:pt x="1049" y="5144"/>
                </a:cubicBezTo>
                <a:cubicBezTo>
                  <a:pt x="1287" y="4906"/>
                  <a:pt x="1430" y="4596"/>
                  <a:pt x="1430" y="4275"/>
                </a:cubicBezTo>
                <a:lnTo>
                  <a:pt x="1430" y="310"/>
                </a:lnTo>
                <a:lnTo>
                  <a:pt x="1513" y="310"/>
                </a:lnTo>
                <a:lnTo>
                  <a:pt x="1513" y="6061"/>
                </a:lnTo>
                <a:cubicBezTo>
                  <a:pt x="1513" y="6144"/>
                  <a:pt x="1584" y="6215"/>
                  <a:pt x="1680" y="6215"/>
                </a:cubicBezTo>
                <a:cubicBezTo>
                  <a:pt x="1763" y="6215"/>
                  <a:pt x="1846" y="6144"/>
                  <a:pt x="1846" y="6061"/>
                </a:cubicBezTo>
                <a:lnTo>
                  <a:pt x="1846" y="310"/>
                </a:lnTo>
                <a:close/>
                <a:moveTo>
                  <a:pt x="8430" y="310"/>
                </a:moveTo>
                <a:lnTo>
                  <a:pt x="8430" y="7132"/>
                </a:lnTo>
                <a:cubicBezTo>
                  <a:pt x="8430" y="7215"/>
                  <a:pt x="8502" y="7287"/>
                  <a:pt x="8597" y="7287"/>
                </a:cubicBezTo>
                <a:lnTo>
                  <a:pt x="9943" y="7287"/>
                </a:lnTo>
                <a:lnTo>
                  <a:pt x="9943" y="7823"/>
                </a:lnTo>
                <a:lnTo>
                  <a:pt x="5549" y="7823"/>
                </a:lnTo>
                <a:lnTo>
                  <a:pt x="5549" y="7287"/>
                </a:lnTo>
                <a:lnTo>
                  <a:pt x="7728" y="7287"/>
                </a:lnTo>
                <a:cubicBezTo>
                  <a:pt x="7823" y="7287"/>
                  <a:pt x="7895" y="7215"/>
                  <a:pt x="7895" y="7132"/>
                </a:cubicBezTo>
                <a:lnTo>
                  <a:pt x="7895" y="310"/>
                </a:lnTo>
                <a:close/>
                <a:moveTo>
                  <a:pt x="4716" y="8144"/>
                </a:moveTo>
                <a:lnTo>
                  <a:pt x="4716" y="8751"/>
                </a:lnTo>
                <a:lnTo>
                  <a:pt x="322" y="8751"/>
                </a:lnTo>
                <a:lnTo>
                  <a:pt x="322" y="8144"/>
                </a:lnTo>
                <a:close/>
                <a:moveTo>
                  <a:pt x="9943" y="8144"/>
                </a:moveTo>
                <a:lnTo>
                  <a:pt x="9943" y="8751"/>
                </a:lnTo>
                <a:lnTo>
                  <a:pt x="5549" y="8751"/>
                </a:lnTo>
                <a:lnTo>
                  <a:pt x="5549" y="8144"/>
                </a:lnTo>
                <a:close/>
                <a:moveTo>
                  <a:pt x="4716" y="9073"/>
                </a:moveTo>
                <a:lnTo>
                  <a:pt x="4716" y="9609"/>
                </a:lnTo>
                <a:lnTo>
                  <a:pt x="322" y="9609"/>
                </a:lnTo>
                <a:lnTo>
                  <a:pt x="322" y="9073"/>
                </a:lnTo>
                <a:close/>
                <a:moveTo>
                  <a:pt x="9943" y="9073"/>
                </a:moveTo>
                <a:lnTo>
                  <a:pt x="9943" y="9609"/>
                </a:lnTo>
                <a:lnTo>
                  <a:pt x="5549" y="9609"/>
                </a:lnTo>
                <a:lnTo>
                  <a:pt x="5549" y="9073"/>
                </a:lnTo>
                <a:close/>
                <a:moveTo>
                  <a:pt x="6823" y="619"/>
                </a:moveTo>
                <a:lnTo>
                  <a:pt x="6823" y="3834"/>
                </a:lnTo>
                <a:cubicBezTo>
                  <a:pt x="6847" y="4668"/>
                  <a:pt x="6192" y="5322"/>
                  <a:pt x="5394" y="5322"/>
                </a:cubicBezTo>
                <a:cubicBezTo>
                  <a:pt x="5311" y="5322"/>
                  <a:pt x="5240" y="5406"/>
                  <a:pt x="5240" y="5489"/>
                </a:cubicBezTo>
                <a:lnTo>
                  <a:pt x="5240" y="7132"/>
                </a:lnTo>
                <a:lnTo>
                  <a:pt x="5240" y="7977"/>
                </a:lnTo>
                <a:lnTo>
                  <a:pt x="5240" y="8918"/>
                </a:lnTo>
                <a:lnTo>
                  <a:pt x="5240" y="9763"/>
                </a:lnTo>
                <a:lnTo>
                  <a:pt x="5240" y="10644"/>
                </a:lnTo>
                <a:lnTo>
                  <a:pt x="5025" y="10644"/>
                </a:lnTo>
                <a:lnTo>
                  <a:pt x="5025" y="9752"/>
                </a:lnTo>
                <a:lnTo>
                  <a:pt x="5025" y="8894"/>
                </a:lnTo>
                <a:lnTo>
                  <a:pt x="5025" y="7966"/>
                </a:lnTo>
                <a:lnTo>
                  <a:pt x="5025" y="7108"/>
                </a:lnTo>
                <a:lnTo>
                  <a:pt x="5025" y="5465"/>
                </a:lnTo>
                <a:cubicBezTo>
                  <a:pt x="5025" y="5370"/>
                  <a:pt x="4954" y="5299"/>
                  <a:pt x="4859" y="5299"/>
                </a:cubicBezTo>
                <a:cubicBezTo>
                  <a:pt x="4061" y="5299"/>
                  <a:pt x="3406" y="4644"/>
                  <a:pt x="3406" y="3834"/>
                </a:cubicBezTo>
                <a:lnTo>
                  <a:pt x="3406" y="619"/>
                </a:lnTo>
                <a:cubicBezTo>
                  <a:pt x="3942" y="869"/>
                  <a:pt x="4525" y="1012"/>
                  <a:pt x="5120" y="1012"/>
                </a:cubicBezTo>
                <a:cubicBezTo>
                  <a:pt x="5716" y="1012"/>
                  <a:pt x="6287" y="881"/>
                  <a:pt x="6823" y="619"/>
                </a:cubicBezTo>
                <a:close/>
                <a:moveTo>
                  <a:pt x="4716" y="9930"/>
                </a:moveTo>
                <a:lnTo>
                  <a:pt x="4716" y="10656"/>
                </a:lnTo>
                <a:lnTo>
                  <a:pt x="322" y="10656"/>
                </a:lnTo>
                <a:lnTo>
                  <a:pt x="322" y="9930"/>
                </a:lnTo>
                <a:close/>
                <a:moveTo>
                  <a:pt x="1251" y="0"/>
                </a:moveTo>
                <a:cubicBezTo>
                  <a:pt x="1156" y="0"/>
                  <a:pt x="1084" y="72"/>
                  <a:pt x="1084" y="155"/>
                </a:cubicBezTo>
                <a:lnTo>
                  <a:pt x="1084" y="4287"/>
                </a:lnTo>
                <a:cubicBezTo>
                  <a:pt x="1084" y="4537"/>
                  <a:pt x="989" y="4763"/>
                  <a:pt x="810" y="4941"/>
                </a:cubicBezTo>
                <a:cubicBezTo>
                  <a:pt x="632" y="5120"/>
                  <a:pt x="418" y="5203"/>
                  <a:pt x="156" y="5203"/>
                </a:cubicBezTo>
                <a:cubicBezTo>
                  <a:pt x="72" y="5203"/>
                  <a:pt x="1" y="5275"/>
                  <a:pt x="1" y="5370"/>
                </a:cubicBezTo>
                <a:lnTo>
                  <a:pt x="1" y="7144"/>
                </a:lnTo>
                <a:lnTo>
                  <a:pt x="1" y="7989"/>
                </a:lnTo>
                <a:lnTo>
                  <a:pt x="1" y="8930"/>
                </a:lnTo>
                <a:lnTo>
                  <a:pt x="1" y="9775"/>
                </a:lnTo>
                <a:lnTo>
                  <a:pt x="1" y="10811"/>
                </a:lnTo>
                <a:cubicBezTo>
                  <a:pt x="1" y="10906"/>
                  <a:pt x="72" y="10978"/>
                  <a:pt x="156" y="10978"/>
                </a:cubicBezTo>
                <a:lnTo>
                  <a:pt x="8180" y="10978"/>
                </a:lnTo>
                <a:cubicBezTo>
                  <a:pt x="8276" y="10978"/>
                  <a:pt x="8347" y="10906"/>
                  <a:pt x="8347" y="10811"/>
                </a:cubicBezTo>
                <a:cubicBezTo>
                  <a:pt x="8347" y="10728"/>
                  <a:pt x="8276" y="10656"/>
                  <a:pt x="8180" y="10656"/>
                </a:cubicBezTo>
                <a:lnTo>
                  <a:pt x="5549" y="10656"/>
                </a:lnTo>
                <a:lnTo>
                  <a:pt x="5549" y="9918"/>
                </a:lnTo>
                <a:lnTo>
                  <a:pt x="9943" y="9918"/>
                </a:lnTo>
                <a:lnTo>
                  <a:pt x="9943" y="10656"/>
                </a:lnTo>
                <a:lnTo>
                  <a:pt x="8811" y="10656"/>
                </a:lnTo>
                <a:cubicBezTo>
                  <a:pt x="8716" y="10656"/>
                  <a:pt x="8645" y="10728"/>
                  <a:pt x="8645" y="10811"/>
                </a:cubicBezTo>
                <a:cubicBezTo>
                  <a:pt x="8645" y="10906"/>
                  <a:pt x="8716" y="10978"/>
                  <a:pt x="8811" y="10978"/>
                </a:cubicBezTo>
                <a:lnTo>
                  <a:pt x="10085" y="10978"/>
                </a:lnTo>
                <a:cubicBezTo>
                  <a:pt x="10181" y="10978"/>
                  <a:pt x="10252" y="10906"/>
                  <a:pt x="10252" y="10811"/>
                </a:cubicBezTo>
                <a:lnTo>
                  <a:pt x="10252" y="6644"/>
                </a:lnTo>
                <a:cubicBezTo>
                  <a:pt x="10252" y="6561"/>
                  <a:pt x="10181" y="6489"/>
                  <a:pt x="10085" y="6489"/>
                </a:cubicBezTo>
                <a:cubicBezTo>
                  <a:pt x="10002" y="6489"/>
                  <a:pt x="9919" y="6561"/>
                  <a:pt x="9919" y="6644"/>
                </a:cubicBezTo>
                <a:lnTo>
                  <a:pt x="9919" y="6977"/>
                </a:lnTo>
                <a:lnTo>
                  <a:pt x="8752" y="6977"/>
                </a:lnTo>
                <a:lnTo>
                  <a:pt x="8752" y="322"/>
                </a:lnTo>
                <a:lnTo>
                  <a:pt x="8835" y="322"/>
                </a:lnTo>
                <a:lnTo>
                  <a:pt x="8835" y="4287"/>
                </a:lnTo>
                <a:cubicBezTo>
                  <a:pt x="8835" y="4608"/>
                  <a:pt x="8966" y="4941"/>
                  <a:pt x="9204" y="5156"/>
                </a:cubicBezTo>
                <a:cubicBezTo>
                  <a:pt x="9407" y="5358"/>
                  <a:pt x="9657" y="5489"/>
                  <a:pt x="9943" y="5513"/>
                </a:cubicBezTo>
                <a:lnTo>
                  <a:pt x="9943" y="6013"/>
                </a:lnTo>
                <a:cubicBezTo>
                  <a:pt x="9943" y="6096"/>
                  <a:pt x="10014" y="6180"/>
                  <a:pt x="10097" y="6180"/>
                </a:cubicBezTo>
                <a:cubicBezTo>
                  <a:pt x="10193" y="6180"/>
                  <a:pt x="10264" y="6096"/>
                  <a:pt x="10264" y="6013"/>
                </a:cubicBezTo>
                <a:lnTo>
                  <a:pt x="10264" y="5370"/>
                </a:lnTo>
                <a:cubicBezTo>
                  <a:pt x="10264" y="5275"/>
                  <a:pt x="10193" y="5203"/>
                  <a:pt x="10097" y="5203"/>
                </a:cubicBezTo>
                <a:cubicBezTo>
                  <a:pt x="9847" y="5203"/>
                  <a:pt x="9621" y="5120"/>
                  <a:pt x="9442" y="4941"/>
                </a:cubicBezTo>
                <a:cubicBezTo>
                  <a:pt x="9264" y="4763"/>
                  <a:pt x="9181" y="4537"/>
                  <a:pt x="9181" y="4287"/>
                </a:cubicBezTo>
                <a:lnTo>
                  <a:pt x="9181" y="155"/>
                </a:lnTo>
                <a:cubicBezTo>
                  <a:pt x="9181" y="72"/>
                  <a:pt x="9109" y="0"/>
                  <a:pt x="9014" y="0"/>
                </a:cubicBezTo>
                <a:lnTo>
                  <a:pt x="7002" y="0"/>
                </a:lnTo>
                <a:cubicBezTo>
                  <a:pt x="6918" y="0"/>
                  <a:pt x="6847" y="72"/>
                  <a:pt x="6847" y="155"/>
                </a:cubicBezTo>
                <a:lnTo>
                  <a:pt x="6847" y="310"/>
                </a:lnTo>
                <a:cubicBezTo>
                  <a:pt x="6323" y="596"/>
                  <a:pt x="5728" y="738"/>
                  <a:pt x="5132" y="738"/>
                </a:cubicBezTo>
                <a:cubicBezTo>
                  <a:pt x="4537" y="738"/>
                  <a:pt x="3942" y="596"/>
                  <a:pt x="3418" y="310"/>
                </a:cubicBezTo>
                <a:lnTo>
                  <a:pt x="3418" y="155"/>
                </a:lnTo>
                <a:cubicBezTo>
                  <a:pt x="3418" y="72"/>
                  <a:pt x="3346" y="0"/>
                  <a:pt x="3251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2" name="Google Shape;922;p13"/>
          <p:cNvGrpSpPr/>
          <p:nvPr/>
        </p:nvGrpSpPr>
        <p:grpSpPr>
          <a:xfrm>
            <a:off x="1767449" y="1513044"/>
            <a:ext cx="324403" cy="347783"/>
            <a:chOff x="1767449" y="1513044"/>
            <a:chExt cx="324403" cy="347783"/>
          </a:xfrm>
        </p:grpSpPr>
        <p:sp>
          <p:nvSpPr>
            <p:cNvPr id="923" name="Google Shape;923;p13"/>
            <p:cNvSpPr/>
            <p:nvPr/>
          </p:nvSpPr>
          <p:spPr>
            <a:xfrm>
              <a:off x="1850039" y="1513044"/>
              <a:ext cx="159604" cy="347783"/>
            </a:xfrm>
            <a:custGeom>
              <a:rect b="b" l="l" r="r" t="t"/>
              <a:pathLst>
                <a:path extrusionOk="0" h="10978" w="5038">
                  <a:moveTo>
                    <a:pt x="1918" y="1893"/>
                  </a:moveTo>
                  <a:cubicBezTo>
                    <a:pt x="2156" y="1893"/>
                    <a:pt x="2358" y="2084"/>
                    <a:pt x="2358" y="2322"/>
                  </a:cubicBezTo>
                  <a:lnTo>
                    <a:pt x="2358" y="3465"/>
                  </a:lnTo>
                  <a:lnTo>
                    <a:pt x="1501" y="3465"/>
                  </a:lnTo>
                  <a:lnTo>
                    <a:pt x="1501" y="2703"/>
                  </a:lnTo>
                  <a:lnTo>
                    <a:pt x="1501" y="2310"/>
                  </a:lnTo>
                  <a:cubicBezTo>
                    <a:pt x="1501" y="2191"/>
                    <a:pt x="1549" y="2084"/>
                    <a:pt x="1620" y="2012"/>
                  </a:cubicBezTo>
                  <a:cubicBezTo>
                    <a:pt x="1703" y="1929"/>
                    <a:pt x="1822" y="1893"/>
                    <a:pt x="1918" y="1893"/>
                  </a:cubicBezTo>
                  <a:close/>
                  <a:moveTo>
                    <a:pt x="751" y="322"/>
                  </a:moveTo>
                  <a:cubicBezTo>
                    <a:pt x="989" y="322"/>
                    <a:pt x="1180" y="524"/>
                    <a:pt x="1180" y="750"/>
                  </a:cubicBezTo>
                  <a:lnTo>
                    <a:pt x="1180" y="2322"/>
                  </a:lnTo>
                  <a:lnTo>
                    <a:pt x="1180" y="2715"/>
                  </a:lnTo>
                  <a:lnTo>
                    <a:pt x="1180" y="3465"/>
                  </a:lnTo>
                  <a:lnTo>
                    <a:pt x="715" y="3465"/>
                  </a:lnTo>
                  <a:cubicBezTo>
                    <a:pt x="572" y="3465"/>
                    <a:pt x="429" y="3513"/>
                    <a:pt x="310" y="3584"/>
                  </a:cubicBezTo>
                  <a:lnTo>
                    <a:pt x="310" y="738"/>
                  </a:lnTo>
                  <a:lnTo>
                    <a:pt x="334" y="738"/>
                  </a:lnTo>
                  <a:cubicBezTo>
                    <a:pt x="334" y="619"/>
                    <a:pt x="370" y="524"/>
                    <a:pt x="453" y="441"/>
                  </a:cubicBezTo>
                  <a:cubicBezTo>
                    <a:pt x="525" y="369"/>
                    <a:pt x="644" y="322"/>
                    <a:pt x="751" y="322"/>
                  </a:cubicBezTo>
                  <a:close/>
                  <a:moveTo>
                    <a:pt x="4335" y="1870"/>
                  </a:moveTo>
                  <a:cubicBezTo>
                    <a:pt x="4537" y="1870"/>
                    <a:pt x="4716" y="2036"/>
                    <a:pt x="4716" y="2262"/>
                  </a:cubicBezTo>
                  <a:lnTo>
                    <a:pt x="4716" y="3275"/>
                  </a:lnTo>
                  <a:cubicBezTo>
                    <a:pt x="4704" y="3477"/>
                    <a:pt x="4537" y="3656"/>
                    <a:pt x="4335" y="3656"/>
                  </a:cubicBezTo>
                  <a:lnTo>
                    <a:pt x="4239" y="3656"/>
                  </a:lnTo>
                  <a:cubicBezTo>
                    <a:pt x="4037" y="3656"/>
                    <a:pt x="3858" y="3501"/>
                    <a:pt x="3858" y="3275"/>
                  </a:cubicBezTo>
                  <a:lnTo>
                    <a:pt x="3858" y="2286"/>
                  </a:lnTo>
                  <a:lnTo>
                    <a:pt x="3858" y="2262"/>
                  </a:lnTo>
                  <a:cubicBezTo>
                    <a:pt x="3858" y="2048"/>
                    <a:pt x="4013" y="1870"/>
                    <a:pt x="4239" y="1870"/>
                  </a:cubicBezTo>
                  <a:close/>
                  <a:moveTo>
                    <a:pt x="3108" y="1870"/>
                  </a:moveTo>
                  <a:cubicBezTo>
                    <a:pt x="3335" y="1870"/>
                    <a:pt x="3525" y="2048"/>
                    <a:pt x="3525" y="2286"/>
                  </a:cubicBezTo>
                  <a:lnTo>
                    <a:pt x="3525" y="3275"/>
                  </a:lnTo>
                  <a:lnTo>
                    <a:pt x="3525" y="3501"/>
                  </a:lnTo>
                  <a:cubicBezTo>
                    <a:pt x="3525" y="3715"/>
                    <a:pt x="3346" y="3917"/>
                    <a:pt x="3108" y="3917"/>
                  </a:cubicBezTo>
                  <a:lnTo>
                    <a:pt x="3037" y="3917"/>
                  </a:lnTo>
                  <a:lnTo>
                    <a:pt x="3037" y="3620"/>
                  </a:lnTo>
                  <a:cubicBezTo>
                    <a:pt x="3037" y="3525"/>
                    <a:pt x="2965" y="3453"/>
                    <a:pt x="2870" y="3453"/>
                  </a:cubicBezTo>
                  <a:lnTo>
                    <a:pt x="2668" y="3453"/>
                  </a:lnTo>
                  <a:lnTo>
                    <a:pt x="2668" y="2310"/>
                  </a:lnTo>
                  <a:lnTo>
                    <a:pt x="2668" y="2286"/>
                  </a:lnTo>
                  <a:cubicBezTo>
                    <a:pt x="2668" y="2072"/>
                    <a:pt x="2846" y="1870"/>
                    <a:pt x="3085" y="1870"/>
                  </a:cubicBezTo>
                  <a:close/>
                  <a:moveTo>
                    <a:pt x="2727" y="3763"/>
                  </a:moveTo>
                  <a:lnTo>
                    <a:pt x="2727" y="4632"/>
                  </a:lnTo>
                  <a:cubicBezTo>
                    <a:pt x="2727" y="4846"/>
                    <a:pt x="2549" y="5025"/>
                    <a:pt x="2323" y="5025"/>
                  </a:cubicBezTo>
                  <a:lnTo>
                    <a:pt x="727" y="5025"/>
                  </a:lnTo>
                  <a:cubicBezTo>
                    <a:pt x="513" y="5025"/>
                    <a:pt x="334" y="4846"/>
                    <a:pt x="334" y="4632"/>
                  </a:cubicBezTo>
                  <a:lnTo>
                    <a:pt x="334" y="4167"/>
                  </a:lnTo>
                  <a:cubicBezTo>
                    <a:pt x="334" y="3941"/>
                    <a:pt x="513" y="3763"/>
                    <a:pt x="727" y="3763"/>
                  </a:cubicBezTo>
                  <a:close/>
                  <a:moveTo>
                    <a:pt x="763" y="0"/>
                  </a:moveTo>
                  <a:cubicBezTo>
                    <a:pt x="572" y="0"/>
                    <a:pt x="370" y="72"/>
                    <a:pt x="227" y="227"/>
                  </a:cubicBezTo>
                  <a:cubicBezTo>
                    <a:pt x="72" y="369"/>
                    <a:pt x="1" y="548"/>
                    <a:pt x="1" y="762"/>
                  </a:cubicBezTo>
                  <a:lnTo>
                    <a:pt x="1" y="6751"/>
                  </a:lnTo>
                  <a:cubicBezTo>
                    <a:pt x="1" y="6846"/>
                    <a:pt x="72" y="6918"/>
                    <a:pt x="167" y="6918"/>
                  </a:cubicBezTo>
                  <a:cubicBezTo>
                    <a:pt x="251" y="6918"/>
                    <a:pt x="334" y="6846"/>
                    <a:pt x="334" y="6751"/>
                  </a:cubicBezTo>
                  <a:lnTo>
                    <a:pt x="334" y="5239"/>
                  </a:lnTo>
                  <a:cubicBezTo>
                    <a:pt x="453" y="5310"/>
                    <a:pt x="584" y="5358"/>
                    <a:pt x="727" y="5358"/>
                  </a:cubicBezTo>
                  <a:lnTo>
                    <a:pt x="2323" y="5358"/>
                  </a:lnTo>
                  <a:cubicBezTo>
                    <a:pt x="2727" y="5358"/>
                    <a:pt x="3037" y="5025"/>
                    <a:pt x="3037" y="4644"/>
                  </a:cubicBezTo>
                  <a:lnTo>
                    <a:pt x="3037" y="4239"/>
                  </a:lnTo>
                  <a:lnTo>
                    <a:pt x="3108" y="4239"/>
                  </a:lnTo>
                  <a:cubicBezTo>
                    <a:pt x="3394" y="4239"/>
                    <a:pt x="3644" y="4072"/>
                    <a:pt x="3763" y="3822"/>
                  </a:cubicBezTo>
                  <a:cubicBezTo>
                    <a:pt x="3882" y="3929"/>
                    <a:pt x="4049" y="3989"/>
                    <a:pt x="4216" y="3989"/>
                  </a:cubicBezTo>
                  <a:lnTo>
                    <a:pt x="4299" y="3989"/>
                  </a:lnTo>
                  <a:cubicBezTo>
                    <a:pt x="4442" y="3989"/>
                    <a:pt x="4573" y="3941"/>
                    <a:pt x="4692" y="3870"/>
                  </a:cubicBezTo>
                  <a:lnTo>
                    <a:pt x="4692" y="8335"/>
                  </a:lnTo>
                  <a:lnTo>
                    <a:pt x="2989" y="8335"/>
                  </a:lnTo>
                  <a:cubicBezTo>
                    <a:pt x="2906" y="8335"/>
                    <a:pt x="2834" y="8406"/>
                    <a:pt x="2834" y="8501"/>
                  </a:cubicBezTo>
                  <a:cubicBezTo>
                    <a:pt x="2834" y="8585"/>
                    <a:pt x="2906" y="8656"/>
                    <a:pt x="2989" y="8656"/>
                  </a:cubicBezTo>
                  <a:lnTo>
                    <a:pt x="4692" y="8656"/>
                  </a:lnTo>
                  <a:lnTo>
                    <a:pt x="4692" y="9299"/>
                  </a:lnTo>
                  <a:lnTo>
                    <a:pt x="334" y="9299"/>
                  </a:lnTo>
                  <a:lnTo>
                    <a:pt x="334" y="8656"/>
                  </a:lnTo>
                  <a:lnTo>
                    <a:pt x="2311" y="8656"/>
                  </a:lnTo>
                  <a:cubicBezTo>
                    <a:pt x="2394" y="8656"/>
                    <a:pt x="2477" y="8585"/>
                    <a:pt x="2477" y="8501"/>
                  </a:cubicBezTo>
                  <a:cubicBezTo>
                    <a:pt x="2477" y="8406"/>
                    <a:pt x="2394" y="8335"/>
                    <a:pt x="2311" y="8335"/>
                  </a:cubicBezTo>
                  <a:lnTo>
                    <a:pt x="346" y="8335"/>
                  </a:lnTo>
                  <a:lnTo>
                    <a:pt x="346" y="7382"/>
                  </a:lnTo>
                  <a:cubicBezTo>
                    <a:pt x="346" y="7287"/>
                    <a:pt x="275" y="7215"/>
                    <a:pt x="179" y="7215"/>
                  </a:cubicBezTo>
                  <a:cubicBezTo>
                    <a:pt x="96" y="7215"/>
                    <a:pt x="13" y="7287"/>
                    <a:pt x="13" y="7382"/>
                  </a:cubicBezTo>
                  <a:lnTo>
                    <a:pt x="13" y="9454"/>
                  </a:lnTo>
                  <a:cubicBezTo>
                    <a:pt x="13" y="9537"/>
                    <a:pt x="96" y="9609"/>
                    <a:pt x="179" y="9609"/>
                  </a:cubicBezTo>
                  <a:lnTo>
                    <a:pt x="1299" y="9609"/>
                  </a:lnTo>
                  <a:lnTo>
                    <a:pt x="1299" y="10823"/>
                  </a:lnTo>
                  <a:cubicBezTo>
                    <a:pt x="1299" y="10906"/>
                    <a:pt x="1370" y="10978"/>
                    <a:pt x="1465" y="10978"/>
                  </a:cubicBezTo>
                  <a:lnTo>
                    <a:pt x="2203" y="10978"/>
                  </a:lnTo>
                  <a:cubicBezTo>
                    <a:pt x="2299" y="10978"/>
                    <a:pt x="2370" y="10906"/>
                    <a:pt x="2370" y="10823"/>
                  </a:cubicBezTo>
                  <a:cubicBezTo>
                    <a:pt x="2370" y="10728"/>
                    <a:pt x="2299" y="10656"/>
                    <a:pt x="2203" y="10656"/>
                  </a:cubicBezTo>
                  <a:lnTo>
                    <a:pt x="1608" y="10656"/>
                  </a:lnTo>
                  <a:lnTo>
                    <a:pt x="1608" y="9597"/>
                  </a:lnTo>
                  <a:lnTo>
                    <a:pt x="3442" y="9597"/>
                  </a:lnTo>
                  <a:lnTo>
                    <a:pt x="3442" y="10656"/>
                  </a:lnTo>
                  <a:lnTo>
                    <a:pt x="2834" y="10656"/>
                  </a:lnTo>
                  <a:cubicBezTo>
                    <a:pt x="2739" y="10656"/>
                    <a:pt x="2668" y="10728"/>
                    <a:pt x="2668" y="10823"/>
                  </a:cubicBezTo>
                  <a:cubicBezTo>
                    <a:pt x="2668" y="10906"/>
                    <a:pt x="2739" y="10978"/>
                    <a:pt x="2834" y="10978"/>
                  </a:cubicBezTo>
                  <a:lnTo>
                    <a:pt x="3585" y="10978"/>
                  </a:lnTo>
                  <a:cubicBezTo>
                    <a:pt x="3680" y="10978"/>
                    <a:pt x="3751" y="10906"/>
                    <a:pt x="3751" y="10823"/>
                  </a:cubicBezTo>
                  <a:lnTo>
                    <a:pt x="3751" y="9609"/>
                  </a:lnTo>
                  <a:lnTo>
                    <a:pt x="4870" y="9609"/>
                  </a:lnTo>
                  <a:cubicBezTo>
                    <a:pt x="4954" y="9609"/>
                    <a:pt x="5037" y="9537"/>
                    <a:pt x="5037" y="9454"/>
                  </a:cubicBezTo>
                  <a:lnTo>
                    <a:pt x="5037" y="2703"/>
                  </a:lnTo>
                  <a:lnTo>
                    <a:pt x="5037" y="2262"/>
                  </a:lnTo>
                  <a:cubicBezTo>
                    <a:pt x="5037" y="1870"/>
                    <a:pt x="4716" y="1560"/>
                    <a:pt x="4335" y="1560"/>
                  </a:cubicBezTo>
                  <a:lnTo>
                    <a:pt x="4239" y="1560"/>
                  </a:lnTo>
                  <a:cubicBezTo>
                    <a:pt x="4025" y="1560"/>
                    <a:pt x="3823" y="1667"/>
                    <a:pt x="3692" y="1834"/>
                  </a:cubicBezTo>
                  <a:cubicBezTo>
                    <a:pt x="3561" y="1667"/>
                    <a:pt x="3346" y="1560"/>
                    <a:pt x="3132" y="1560"/>
                  </a:cubicBezTo>
                  <a:lnTo>
                    <a:pt x="3096" y="1560"/>
                  </a:lnTo>
                  <a:cubicBezTo>
                    <a:pt x="2858" y="1560"/>
                    <a:pt x="2656" y="1667"/>
                    <a:pt x="2513" y="1846"/>
                  </a:cubicBezTo>
                  <a:cubicBezTo>
                    <a:pt x="2382" y="1679"/>
                    <a:pt x="2180" y="1560"/>
                    <a:pt x="1942" y="1560"/>
                  </a:cubicBezTo>
                  <a:cubicBezTo>
                    <a:pt x="1787" y="1560"/>
                    <a:pt x="1644" y="1608"/>
                    <a:pt x="1501" y="1691"/>
                  </a:cubicBezTo>
                  <a:lnTo>
                    <a:pt x="1501" y="738"/>
                  </a:lnTo>
                  <a:cubicBezTo>
                    <a:pt x="1501" y="322"/>
                    <a:pt x="1168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3"/>
            <p:cNvSpPr/>
            <p:nvPr/>
          </p:nvSpPr>
          <p:spPr>
            <a:xfrm>
              <a:off x="1887009" y="1702332"/>
              <a:ext cx="53222" cy="48375"/>
            </a:xfrm>
            <a:custGeom>
              <a:rect b="b" l="l" r="r" t="t"/>
              <a:pathLst>
                <a:path extrusionOk="0" h="1527" w="1680">
                  <a:moveTo>
                    <a:pt x="1084" y="562"/>
                  </a:moveTo>
                  <a:lnTo>
                    <a:pt x="1013" y="979"/>
                  </a:lnTo>
                  <a:lnTo>
                    <a:pt x="608" y="979"/>
                  </a:lnTo>
                  <a:lnTo>
                    <a:pt x="679" y="562"/>
                  </a:lnTo>
                  <a:close/>
                  <a:moveTo>
                    <a:pt x="572" y="1"/>
                  </a:moveTo>
                  <a:cubicBezTo>
                    <a:pt x="487" y="1"/>
                    <a:pt x="415" y="57"/>
                    <a:pt x="394" y="133"/>
                  </a:cubicBezTo>
                  <a:lnTo>
                    <a:pt x="382" y="228"/>
                  </a:lnTo>
                  <a:lnTo>
                    <a:pt x="310" y="228"/>
                  </a:lnTo>
                  <a:cubicBezTo>
                    <a:pt x="215" y="228"/>
                    <a:pt x="143" y="300"/>
                    <a:pt x="143" y="395"/>
                  </a:cubicBezTo>
                  <a:cubicBezTo>
                    <a:pt x="143" y="478"/>
                    <a:pt x="215" y="562"/>
                    <a:pt x="310" y="562"/>
                  </a:cubicBezTo>
                  <a:lnTo>
                    <a:pt x="322" y="562"/>
                  </a:lnTo>
                  <a:lnTo>
                    <a:pt x="251" y="979"/>
                  </a:lnTo>
                  <a:lnTo>
                    <a:pt x="155" y="979"/>
                  </a:lnTo>
                  <a:cubicBezTo>
                    <a:pt x="72" y="979"/>
                    <a:pt x="1" y="1050"/>
                    <a:pt x="1" y="1133"/>
                  </a:cubicBezTo>
                  <a:cubicBezTo>
                    <a:pt x="1" y="1229"/>
                    <a:pt x="72" y="1300"/>
                    <a:pt x="155" y="1300"/>
                  </a:cubicBezTo>
                  <a:lnTo>
                    <a:pt x="191" y="1300"/>
                  </a:lnTo>
                  <a:lnTo>
                    <a:pt x="191" y="1336"/>
                  </a:lnTo>
                  <a:cubicBezTo>
                    <a:pt x="167" y="1419"/>
                    <a:pt x="239" y="1514"/>
                    <a:pt x="322" y="1526"/>
                  </a:cubicBezTo>
                  <a:lnTo>
                    <a:pt x="346" y="1526"/>
                  </a:lnTo>
                  <a:cubicBezTo>
                    <a:pt x="429" y="1526"/>
                    <a:pt x="501" y="1467"/>
                    <a:pt x="513" y="1395"/>
                  </a:cubicBezTo>
                  <a:lnTo>
                    <a:pt x="536" y="1300"/>
                  </a:lnTo>
                  <a:lnTo>
                    <a:pt x="929" y="1300"/>
                  </a:lnTo>
                  <a:lnTo>
                    <a:pt x="929" y="1336"/>
                  </a:lnTo>
                  <a:cubicBezTo>
                    <a:pt x="917" y="1419"/>
                    <a:pt x="977" y="1514"/>
                    <a:pt x="1060" y="1526"/>
                  </a:cubicBezTo>
                  <a:lnTo>
                    <a:pt x="1096" y="1526"/>
                  </a:lnTo>
                  <a:cubicBezTo>
                    <a:pt x="1167" y="1526"/>
                    <a:pt x="1239" y="1467"/>
                    <a:pt x="1263" y="1395"/>
                  </a:cubicBezTo>
                  <a:lnTo>
                    <a:pt x="1275" y="1300"/>
                  </a:lnTo>
                  <a:lnTo>
                    <a:pt x="1370" y="1300"/>
                  </a:lnTo>
                  <a:cubicBezTo>
                    <a:pt x="1453" y="1300"/>
                    <a:pt x="1525" y="1229"/>
                    <a:pt x="1525" y="1133"/>
                  </a:cubicBezTo>
                  <a:cubicBezTo>
                    <a:pt x="1525" y="1050"/>
                    <a:pt x="1453" y="979"/>
                    <a:pt x="1370" y="979"/>
                  </a:cubicBezTo>
                  <a:lnTo>
                    <a:pt x="1334" y="979"/>
                  </a:lnTo>
                  <a:lnTo>
                    <a:pt x="1406" y="562"/>
                  </a:lnTo>
                  <a:lnTo>
                    <a:pt x="1513" y="562"/>
                  </a:lnTo>
                  <a:cubicBezTo>
                    <a:pt x="1608" y="562"/>
                    <a:pt x="1679" y="478"/>
                    <a:pt x="1679" y="395"/>
                  </a:cubicBezTo>
                  <a:cubicBezTo>
                    <a:pt x="1679" y="300"/>
                    <a:pt x="1608" y="228"/>
                    <a:pt x="1513" y="228"/>
                  </a:cubicBezTo>
                  <a:lnTo>
                    <a:pt x="1465" y="228"/>
                  </a:lnTo>
                  <a:lnTo>
                    <a:pt x="1465" y="205"/>
                  </a:lnTo>
                  <a:cubicBezTo>
                    <a:pt x="1489" y="109"/>
                    <a:pt x="1429" y="26"/>
                    <a:pt x="1334" y="2"/>
                  </a:cubicBezTo>
                  <a:cubicBezTo>
                    <a:pt x="1327" y="1"/>
                    <a:pt x="1320" y="1"/>
                    <a:pt x="1312" y="1"/>
                  </a:cubicBezTo>
                  <a:cubicBezTo>
                    <a:pt x="1235" y="1"/>
                    <a:pt x="1154" y="57"/>
                    <a:pt x="1144" y="133"/>
                  </a:cubicBezTo>
                  <a:lnTo>
                    <a:pt x="1132" y="228"/>
                  </a:lnTo>
                  <a:lnTo>
                    <a:pt x="727" y="228"/>
                  </a:lnTo>
                  <a:lnTo>
                    <a:pt x="727" y="205"/>
                  </a:lnTo>
                  <a:cubicBezTo>
                    <a:pt x="739" y="109"/>
                    <a:pt x="679" y="26"/>
                    <a:pt x="596" y="2"/>
                  </a:cubicBezTo>
                  <a:cubicBezTo>
                    <a:pt x="588" y="1"/>
                    <a:pt x="580" y="1"/>
                    <a:pt x="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3"/>
            <p:cNvSpPr/>
            <p:nvPr/>
          </p:nvSpPr>
          <p:spPr>
            <a:xfrm>
              <a:off x="1943970" y="1686745"/>
              <a:ext cx="28702" cy="63962"/>
            </a:xfrm>
            <a:custGeom>
              <a:rect b="b" l="l" r="r" t="t"/>
              <a:pathLst>
                <a:path extrusionOk="0" h="2019" w="906">
                  <a:moveTo>
                    <a:pt x="457" y="0"/>
                  </a:moveTo>
                  <a:cubicBezTo>
                    <a:pt x="429" y="0"/>
                    <a:pt x="399" y="6"/>
                    <a:pt x="370" y="18"/>
                  </a:cubicBezTo>
                  <a:lnTo>
                    <a:pt x="108" y="173"/>
                  </a:lnTo>
                  <a:cubicBezTo>
                    <a:pt x="24" y="220"/>
                    <a:pt x="0" y="304"/>
                    <a:pt x="48" y="399"/>
                  </a:cubicBezTo>
                  <a:cubicBezTo>
                    <a:pt x="73" y="448"/>
                    <a:pt x="126" y="475"/>
                    <a:pt x="184" y="475"/>
                  </a:cubicBezTo>
                  <a:cubicBezTo>
                    <a:pt x="210" y="475"/>
                    <a:pt x="237" y="470"/>
                    <a:pt x="262" y="459"/>
                  </a:cubicBezTo>
                  <a:lnTo>
                    <a:pt x="298" y="435"/>
                  </a:lnTo>
                  <a:lnTo>
                    <a:pt x="298" y="1685"/>
                  </a:lnTo>
                  <a:lnTo>
                    <a:pt x="191" y="1685"/>
                  </a:lnTo>
                  <a:cubicBezTo>
                    <a:pt x="108" y="1685"/>
                    <a:pt x="24" y="1768"/>
                    <a:pt x="24" y="1852"/>
                  </a:cubicBezTo>
                  <a:cubicBezTo>
                    <a:pt x="24" y="1947"/>
                    <a:pt x="108" y="2018"/>
                    <a:pt x="191" y="2018"/>
                  </a:cubicBezTo>
                  <a:lnTo>
                    <a:pt x="739" y="2018"/>
                  </a:lnTo>
                  <a:cubicBezTo>
                    <a:pt x="834" y="2018"/>
                    <a:pt x="905" y="1947"/>
                    <a:pt x="905" y="1852"/>
                  </a:cubicBezTo>
                  <a:cubicBezTo>
                    <a:pt x="905" y="1768"/>
                    <a:pt x="822" y="1673"/>
                    <a:pt x="727" y="1673"/>
                  </a:cubicBezTo>
                  <a:lnTo>
                    <a:pt x="608" y="1673"/>
                  </a:lnTo>
                  <a:lnTo>
                    <a:pt x="608" y="161"/>
                  </a:lnTo>
                  <a:cubicBezTo>
                    <a:pt x="608" y="101"/>
                    <a:pt x="584" y="54"/>
                    <a:pt x="536" y="18"/>
                  </a:cubicBezTo>
                  <a:cubicBezTo>
                    <a:pt x="512" y="6"/>
                    <a:pt x="486" y="0"/>
                    <a:pt x="4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3"/>
            <p:cNvSpPr/>
            <p:nvPr/>
          </p:nvSpPr>
          <p:spPr>
            <a:xfrm>
              <a:off x="2029221" y="1707306"/>
              <a:ext cx="62631" cy="10201"/>
            </a:xfrm>
            <a:custGeom>
              <a:rect b="b" l="l" r="r" t="t"/>
              <a:pathLst>
                <a:path extrusionOk="0" h="322" w="1977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21"/>
                    <a:pt x="167" y="321"/>
                  </a:cubicBezTo>
                  <a:lnTo>
                    <a:pt x="1822" y="321"/>
                  </a:lnTo>
                  <a:cubicBezTo>
                    <a:pt x="1905" y="321"/>
                    <a:pt x="1977" y="250"/>
                    <a:pt x="1977" y="167"/>
                  </a:cubicBezTo>
                  <a:cubicBezTo>
                    <a:pt x="1977" y="60"/>
                    <a:pt x="1905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3"/>
            <p:cNvSpPr/>
            <p:nvPr/>
          </p:nvSpPr>
          <p:spPr>
            <a:xfrm>
              <a:off x="2029221" y="1758311"/>
              <a:ext cx="47552" cy="46696"/>
            </a:xfrm>
            <a:custGeom>
              <a:rect b="b" l="l" r="r" t="t"/>
              <a:pathLst>
                <a:path extrusionOk="0" h="1474" w="1501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5"/>
                    <a:pt x="0" y="200"/>
                    <a:pt x="60" y="259"/>
                  </a:cubicBezTo>
                  <a:lnTo>
                    <a:pt x="1227" y="1426"/>
                  </a:lnTo>
                  <a:cubicBezTo>
                    <a:pt x="1250" y="1450"/>
                    <a:pt x="1298" y="1474"/>
                    <a:pt x="1346" y="1474"/>
                  </a:cubicBezTo>
                  <a:cubicBezTo>
                    <a:pt x="1381" y="1474"/>
                    <a:pt x="1429" y="1450"/>
                    <a:pt x="1465" y="1426"/>
                  </a:cubicBezTo>
                  <a:cubicBezTo>
                    <a:pt x="1500" y="1378"/>
                    <a:pt x="1500" y="1271"/>
                    <a:pt x="1441" y="1200"/>
                  </a:cubicBezTo>
                  <a:lnTo>
                    <a:pt x="286" y="45"/>
                  </a:ln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3"/>
            <p:cNvSpPr/>
            <p:nvPr/>
          </p:nvSpPr>
          <p:spPr>
            <a:xfrm>
              <a:off x="2029221" y="1615339"/>
              <a:ext cx="47552" cy="46728"/>
            </a:xfrm>
            <a:custGeom>
              <a:rect b="b" l="l" r="r" t="t"/>
              <a:pathLst>
                <a:path extrusionOk="0" h="1475" w="1501">
                  <a:moveTo>
                    <a:pt x="1334" y="1"/>
                  </a:moveTo>
                  <a:cubicBezTo>
                    <a:pt x="1295" y="1"/>
                    <a:pt x="1256" y="16"/>
                    <a:pt x="1227" y="46"/>
                  </a:cubicBezTo>
                  <a:lnTo>
                    <a:pt x="60" y="1200"/>
                  </a:lnTo>
                  <a:cubicBezTo>
                    <a:pt x="0" y="1260"/>
                    <a:pt x="0" y="1367"/>
                    <a:pt x="60" y="1427"/>
                  </a:cubicBezTo>
                  <a:cubicBezTo>
                    <a:pt x="96" y="1462"/>
                    <a:pt x="131" y="1474"/>
                    <a:pt x="179" y="1474"/>
                  </a:cubicBezTo>
                  <a:cubicBezTo>
                    <a:pt x="226" y="1474"/>
                    <a:pt x="274" y="1462"/>
                    <a:pt x="298" y="1427"/>
                  </a:cubicBezTo>
                  <a:lnTo>
                    <a:pt x="1465" y="272"/>
                  </a:lnTo>
                  <a:cubicBezTo>
                    <a:pt x="1500" y="212"/>
                    <a:pt x="1500" y="105"/>
                    <a:pt x="1441" y="46"/>
                  </a:cubicBezTo>
                  <a:cubicBezTo>
                    <a:pt x="1411" y="16"/>
                    <a:pt x="1372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3"/>
            <p:cNvSpPr/>
            <p:nvPr/>
          </p:nvSpPr>
          <p:spPr>
            <a:xfrm>
              <a:off x="1767449" y="1703504"/>
              <a:ext cx="63012" cy="10233"/>
            </a:xfrm>
            <a:custGeom>
              <a:rect b="b" l="l" r="r" t="t"/>
              <a:pathLst>
                <a:path extrusionOk="0" h="323" w="1989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1822" y="322"/>
                  </a:lnTo>
                  <a:cubicBezTo>
                    <a:pt x="1905" y="322"/>
                    <a:pt x="1989" y="251"/>
                    <a:pt x="1989" y="168"/>
                  </a:cubicBezTo>
                  <a:cubicBezTo>
                    <a:pt x="1989" y="72"/>
                    <a:pt x="1905" y="1"/>
                    <a:pt x="1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3"/>
            <p:cNvSpPr/>
            <p:nvPr/>
          </p:nvSpPr>
          <p:spPr>
            <a:xfrm>
              <a:off x="1783289" y="1615719"/>
              <a:ext cx="47552" cy="46728"/>
            </a:xfrm>
            <a:custGeom>
              <a:rect b="b" l="l" r="r" t="t"/>
              <a:pathLst>
                <a:path extrusionOk="0" h="1475" w="1501"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1215" y="1427"/>
                  </a:lnTo>
                  <a:cubicBezTo>
                    <a:pt x="1251" y="1462"/>
                    <a:pt x="1286" y="1474"/>
                    <a:pt x="1334" y="1474"/>
                  </a:cubicBezTo>
                  <a:cubicBezTo>
                    <a:pt x="1382" y="1474"/>
                    <a:pt x="1429" y="1462"/>
                    <a:pt x="1453" y="1427"/>
                  </a:cubicBezTo>
                  <a:cubicBezTo>
                    <a:pt x="1501" y="1367"/>
                    <a:pt x="1501" y="1272"/>
                    <a:pt x="1441" y="1212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3"/>
            <p:cNvSpPr/>
            <p:nvPr/>
          </p:nvSpPr>
          <p:spPr>
            <a:xfrm>
              <a:off x="1783289" y="1758311"/>
              <a:ext cx="47552" cy="46696"/>
            </a:xfrm>
            <a:custGeom>
              <a:rect b="b" l="l" r="r" t="t"/>
              <a:pathLst>
                <a:path extrusionOk="0" h="1474" w="1501">
                  <a:moveTo>
                    <a:pt x="1328" y="0"/>
                  </a:moveTo>
                  <a:cubicBezTo>
                    <a:pt x="1286" y="0"/>
                    <a:pt x="1245" y="15"/>
                    <a:pt x="1215" y="45"/>
                  </a:cubicBezTo>
                  <a:lnTo>
                    <a:pt x="60" y="1200"/>
                  </a:lnTo>
                  <a:cubicBezTo>
                    <a:pt x="0" y="1259"/>
                    <a:pt x="0" y="1367"/>
                    <a:pt x="60" y="1426"/>
                  </a:cubicBezTo>
                  <a:cubicBezTo>
                    <a:pt x="84" y="1450"/>
                    <a:pt x="131" y="1474"/>
                    <a:pt x="179" y="1474"/>
                  </a:cubicBezTo>
                  <a:cubicBezTo>
                    <a:pt x="215" y="1474"/>
                    <a:pt x="262" y="1450"/>
                    <a:pt x="298" y="1426"/>
                  </a:cubicBezTo>
                  <a:lnTo>
                    <a:pt x="1453" y="259"/>
                  </a:lnTo>
                  <a:cubicBezTo>
                    <a:pt x="1501" y="200"/>
                    <a:pt x="1501" y="105"/>
                    <a:pt x="1441" y="45"/>
                  </a:cubicBezTo>
                  <a:cubicBezTo>
                    <a:pt x="1411" y="15"/>
                    <a:pt x="1370" y="0"/>
                    <a:pt x="13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2" name="Google Shape;932;p13"/>
          <p:cNvGrpSpPr/>
          <p:nvPr/>
        </p:nvGrpSpPr>
        <p:grpSpPr>
          <a:xfrm>
            <a:off x="4007193" y="1512727"/>
            <a:ext cx="320633" cy="348100"/>
            <a:chOff x="4007193" y="1512727"/>
            <a:chExt cx="320633" cy="348100"/>
          </a:xfrm>
        </p:grpSpPr>
        <p:sp>
          <p:nvSpPr>
            <p:cNvPr id="933" name="Google Shape;933;p13"/>
            <p:cNvSpPr/>
            <p:nvPr/>
          </p:nvSpPr>
          <p:spPr>
            <a:xfrm>
              <a:off x="4177695" y="1512727"/>
              <a:ext cx="143732" cy="153109"/>
            </a:xfrm>
            <a:custGeom>
              <a:rect b="b" l="l" r="r" t="t"/>
              <a:pathLst>
                <a:path extrusionOk="0" h="4833" w="4537">
                  <a:moveTo>
                    <a:pt x="2359" y="1"/>
                  </a:moveTo>
                  <a:cubicBezTo>
                    <a:pt x="2213" y="1"/>
                    <a:pt x="2065" y="16"/>
                    <a:pt x="1917" y="46"/>
                  </a:cubicBezTo>
                  <a:cubicBezTo>
                    <a:pt x="1346" y="165"/>
                    <a:pt x="846" y="498"/>
                    <a:pt x="524" y="987"/>
                  </a:cubicBezTo>
                  <a:cubicBezTo>
                    <a:pt x="0" y="1761"/>
                    <a:pt x="36" y="2773"/>
                    <a:pt x="584" y="3523"/>
                  </a:cubicBezTo>
                  <a:lnTo>
                    <a:pt x="536" y="4666"/>
                  </a:lnTo>
                  <a:cubicBezTo>
                    <a:pt x="536" y="4725"/>
                    <a:pt x="572" y="4773"/>
                    <a:pt x="607" y="4797"/>
                  </a:cubicBezTo>
                  <a:cubicBezTo>
                    <a:pt x="643" y="4809"/>
                    <a:pt x="667" y="4832"/>
                    <a:pt x="703" y="4832"/>
                  </a:cubicBezTo>
                  <a:cubicBezTo>
                    <a:pt x="727" y="4832"/>
                    <a:pt x="750" y="4832"/>
                    <a:pt x="774" y="4809"/>
                  </a:cubicBezTo>
                  <a:lnTo>
                    <a:pt x="1822" y="4332"/>
                  </a:lnTo>
                  <a:cubicBezTo>
                    <a:pt x="2006" y="4381"/>
                    <a:pt x="2191" y="4404"/>
                    <a:pt x="2373" y="4404"/>
                  </a:cubicBezTo>
                  <a:cubicBezTo>
                    <a:pt x="3091" y="4404"/>
                    <a:pt x="3771" y="4044"/>
                    <a:pt x="4179" y="3427"/>
                  </a:cubicBezTo>
                  <a:cubicBezTo>
                    <a:pt x="4382" y="3142"/>
                    <a:pt x="4501" y="2832"/>
                    <a:pt x="4537" y="2487"/>
                  </a:cubicBezTo>
                  <a:cubicBezTo>
                    <a:pt x="4525" y="2392"/>
                    <a:pt x="4453" y="2320"/>
                    <a:pt x="4382" y="2296"/>
                  </a:cubicBezTo>
                  <a:cubicBezTo>
                    <a:pt x="4374" y="2295"/>
                    <a:pt x="4366" y="2295"/>
                    <a:pt x="4358" y="2295"/>
                  </a:cubicBezTo>
                  <a:cubicBezTo>
                    <a:pt x="4275" y="2295"/>
                    <a:pt x="4214" y="2352"/>
                    <a:pt x="4203" y="2439"/>
                  </a:cubicBezTo>
                  <a:cubicBezTo>
                    <a:pt x="4156" y="2713"/>
                    <a:pt x="4072" y="2987"/>
                    <a:pt x="3906" y="3237"/>
                  </a:cubicBezTo>
                  <a:cubicBezTo>
                    <a:pt x="3554" y="3774"/>
                    <a:pt x="2971" y="4074"/>
                    <a:pt x="2360" y="4074"/>
                  </a:cubicBezTo>
                  <a:cubicBezTo>
                    <a:pt x="2185" y="4074"/>
                    <a:pt x="2008" y="4049"/>
                    <a:pt x="1834" y="3999"/>
                  </a:cubicBezTo>
                  <a:cubicBezTo>
                    <a:pt x="1814" y="3994"/>
                    <a:pt x="1798" y="3991"/>
                    <a:pt x="1784" y="3991"/>
                  </a:cubicBezTo>
                  <a:cubicBezTo>
                    <a:pt x="1762" y="3991"/>
                    <a:pt x="1743" y="3997"/>
                    <a:pt x="1715" y="4011"/>
                  </a:cubicBezTo>
                  <a:lnTo>
                    <a:pt x="869" y="4416"/>
                  </a:lnTo>
                  <a:lnTo>
                    <a:pt x="905" y="3475"/>
                  </a:lnTo>
                  <a:cubicBezTo>
                    <a:pt x="905" y="3427"/>
                    <a:pt x="893" y="3404"/>
                    <a:pt x="881" y="3368"/>
                  </a:cubicBezTo>
                  <a:cubicBezTo>
                    <a:pt x="369" y="2737"/>
                    <a:pt x="346" y="1856"/>
                    <a:pt x="786" y="1165"/>
                  </a:cubicBezTo>
                  <a:cubicBezTo>
                    <a:pt x="1072" y="748"/>
                    <a:pt x="1489" y="475"/>
                    <a:pt x="1977" y="379"/>
                  </a:cubicBezTo>
                  <a:cubicBezTo>
                    <a:pt x="2104" y="352"/>
                    <a:pt x="2231" y="339"/>
                    <a:pt x="2357" y="339"/>
                  </a:cubicBezTo>
                  <a:cubicBezTo>
                    <a:pt x="2721" y="339"/>
                    <a:pt x="3071" y="452"/>
                    <a:pt x="3382" y="665"/>
                  </a:cubicBezTo>
                  <a:cubicBezTo>
                    <a:pt x="3798" y="939"/>
                    <a:pt x="4084" y="1380"/>
                    <a:pt x="4179" y="1868"/>
                  </a:cubicBezTo>
                  <a:cubicBezTo>
                    <a:pt x="4200" y="1949"/>
                    <a:pt x="4263" y="2004"/>
                    <a:pt x="4340" y="2004"/>
                  </a:cubicBezTo>
                  <a:cubicBezTo>
                    <a:pt x="4354" y="2004"/>
                    <a:pt x="4368" y="2002"/>
                    <a:pt x="4382" y="1999"/>
                  </a:cubicBezTo>
                  <a:cubicBezTo>
                    <a:pt x="4465" y="1987"/>
                    <a:pt x="4525" y="1903"/>
                    <a:pt x="4513" y="1808"/>
                  </a:cubicBezTo>
                  <a:cubicBezTo>
                    <a:pt x="4406" y="1225"/>
                    <a:pt x="4060" y="725"/>
                    <a:pt x="3572" y="379"/>
                  </a:cubicBezTo>
                  <a:cubicBezTo>
                    <a:pt x="3208" y="130"/>
                    <a:pt x="2790" y="1"/>
                    <a:pt x="23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4214666" y="1543583"/>
              <a:ext cx="77711" cy="77363"/>
            </a:xfrm>
            <a:custGeom>
              <a:rect b="b" l="l" r="r" t="t"/>
              <a:pathLst>
                <a:path extrusionOk="0" h="2442" w="2453">
                  <a:moveTo>
                    <a:pt x="1072" y="346"/>
                  </a:moveTo>
                  <a:lnTo>
                    <a:pt x="1072" y="1239"/>
                  </a:lnTo>
                  <a:cubicBezTo>
                    <a:pt x="1072" y="1322"/>
                    <a:pt x="1143" y="1406"/>
                    <a:pt x="1238" y="1406"/>
                  </a:cubicBezTo>
                  <a:lnTo>
                    <a:pt x="2131" y="1406"/>
                  </a:lnTo>
                  <a:cubicBezTo>
                    <a:pt x="2048" y="1822"/>
                    <a:pt x="1679" y="2144"/>
                    <a:pt x="1238" y="2144"/>
                  </a:cubicBezTo>
                  <a:cubicBezTo>
                    <a:pt x="726" y="2144"/>
                    <a:pt x="322" y="1739"/>
                    <a:pt x="322" y="1239"/>
                  </a:cubicBezTo>
                  <a:cubicBezTo>
                    <a:pt x="322" y="787"/>
                    <a:pt x="655" y="417"/>
                    <a:pt x="1072" y="346"/>
                  </a:cubicBezTo>
                  <a:close/>
                  <a:moveTo>
                    <a:pt x="1215" y="1"/>
                  </a:moveTo>
                  <a:cubicBezTo>
                    <a:pt x="548" y="1"/>
                    <a:pt x="0" y="548"/>
                    <a:pt x="0" y="1215"/>
                  </a:cubicBezTo>
                  <a:cubicBezTo>
                    <a:pt x="0" y="1894"/>
                    <a:pt x="548" y="2441"/>
                    <a:pt x="1215" y="2441"/>
                  </a:cubicBezTo>
                  <a:cubicBezTo>
                    <a:pt x="1893" y="2441"/>
                    <a:pt x="2441" y="1894"/>
                    <a:pt x="2441" y="1215"/>
                  </a:cubicBezTo>
                  <a:cubicBezTo>
                    <a:pt x="2453" y="1144"/>
                    <a:pt x="2381" y="1072"/>
                    <a:pt x="2286" y="1072"/>
                  </a:cubicBezTo>
                  <a:lnTo>
                    <a:pt x="1381" y="1072"/>
                  </a:lnTo>
                  <a:lnTo>
                    <a:pt x="1381" y="167"/>
                  </a:lnTo>
                  <a:cubicBezTo>
                    <a:pt x="1381" y="72"/>
                    <a:pt x="1310" y="1"/>
                    <a:pt x="1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4007193" y="1541334"/>
              <a:ext cx="320633" cy="319493"/>
            </a:xfrm>
            <a:custGeom>
              <a:rect b="b" l="l" r="r" t="t"/>
              <a:pathLst>
                <a:path extrusionOk="0" h="10085" w="10121">
                  <a:moveTo>
                    <a:pt x="3823" y="1239"/>
                  </a:moveTo>
                  <a:lnTo>
                    <a:pt x="4823" y="2227"/>
                  </a:lnTo>
                  <a:cubicBezTo>
                    <a:pt x="5418" y="2822"/>
                    <a:pt x="5525" y="3739"/>
                    <a:pt x="5085" y="4453"/>
                  </a:cubicBezTo>
                  <a:cubicBezTo>
                    <a:pt x="5049" y="4501"/>
                    <a:pt x="5061" y="4596"/>
                    <a:pt x="5120" y="4644"/>
                  </a:cubicBezTo>
                  <a:lnTo>
                    <a:pt x="5442" y="4965"/>
                  </a:lnTo>
                  <a:cubicBezTo>
                    <a:pt x="5478" y="5002"/>
                    <a:pt x="5524" y="5016"/>
                    <a:pt x="5567" y="5016"/>
                  </a:cubicBezTo>
                  <a:cubicBezTo>
                    <a:pt x="5594" y="5016"/>
                    <a:pt x="5621" y="5010"/>
                    <a:pt x="5644" y="5001"/>
                  </a:cubicBezTo>
                  <a:cubicBezTo>
                    <a:pt x="5939" y="4824"/>
                    <a:pt x="6267" y="4736"/>
                    <a:pt x="6591" y="4736"/>
                  </a:cubicBezTo>
                  <a:cubicBezTo>
                    <a:pt x="7053" y="4736"/>
                    <a:pt x="7509" y="4913"/>
                    <a:pt x="7859" y="5263"/>
                  </a:cubicBezTo>
                  <a:lnTo>
                    <a:pt x="8859" y="6263"/>
                  </a:lnTo>
                  <a:lnTo>
                    <a:pt x="6299" y="8823"/>
                  </a:lnTo>
                  <a:lnTo>
                    <a:pt x="5299" y="7823"/>
                  </a:lnTo>
                  <a:cubicBezTo>
                    <a:pt x="5073" y="7608"/>
                    <a:pt x="4906" y="7335"/>
                    <a:pt x="4835" y="7037"/>
                  </a:cubicBezTo>
                  <a:cubicBezTo>
                    <a:pt x="4704" y="6561"/>
                    <a:pt x="4775" y="6037"/>
                    <a:pt x="5025" y="5608"/>
                  </a:cubicBezTo>
                  <a:cubicBezTo>
                    <a:pt x="5073" y="5549"/>
                    <a:pt x="5061" y="5465"/>
                    <a:pt x="5001" y="5418"/>
                  </a:cubicBezTo>
                  <a:lnTo>
                    <a:pt x="4668" y="5084"/>
                  </a:lnTo>
                  <a:cubicBezTo>
                    <a:pt x="4634" y="5051"/>
                    <a:pt x="4597" y="5036"/>
                    <a:pt x="4560" y="5036"/>
                  </a:cubicBezTo>
                  <a:cubicBezTo>
                    <a:pt x="4532" y="5036"/>
                    <a:pt x="4503" y="5045"/>
                    <a:pt x="4477" y="5060"/>
                  </a:cubicBezTo>
                  <a:cubicBezTo>
                    <a:pt x="4186" y="5235"/>
                    <a:pt x="3864" y="5321"/>
                    <a:pt x="3543" y="5321"/>
                  </a:cubicBezTo>
                  <a:cubicBezTo>
                    <a:pt x="3077" y="5321"/>
                    <a:pt x="2616" y="5139"/>
                    <a:pt x="2263" y="4787"/>
                  </a:cubicBezTo>
                  <a:lnTo>
                    <a:pt x="1263" y="3798"/>
                  </a:lnTo>
                  <a:lnTo>
                    <a:pt x="3823" y="1239"/>
                  </a:lnTo>
                  <a:close/>
                  <a:moveTo>
                    <a:pt x="9371" y="6192"/>
                  </a:moveTo>
                  <a:lnTo>
                    <a:pt x="9716" y="6537"/>
                  </a:lnTo>
                  <a:lnTo>
                    <a:pt x="6561" y="9692"/>
                  </a:lnTo>
                  <a:lnTo>
                    <a:pt x="6216" y="9347"/>
                  </a:lnTo>
                  <a:lnTo>
                    <a:pt x="9192" y="6370"/>
                  </a:lnTo>
                  <a:lnTo>
                    <a:pt x="9371" y="6192"/>
                  </a:lnTo>
                  <a:close/>
                  <a:moveTo>
                    <a:pt x="3561" y="0"/>
                  </a:moveTo>
                  <a:cubicBezTo>
                    <a:pt x="3513" y="0"/>
                    <a:pt x="3465" y="12"/>
                    <a:pt x="3442" y="36"/>
                  </a:cubicBezTo>
                  <a:lnTo>
                    <a:pt x="2191" y="1286"/>
                  </a:lnTo>
                  <a:cubicBezTo>
                    <a:pt x="2132" y="1346"/>
                    <a:pt x="2132" y="1453"/>
                    <a:pt x="2191" y="1512"/>
                  </a:cubicBezTo>
                  <a:cubicBezTo>
                    <a:pt x="2221" y="1542"/>
                    <a:pt x="2260" y="1557"/>
                    <a:pt x="2299" y="1557"/>
                  </a:cubicBezTo>
                  <a:cubicBezTo>
                    <a:pt x="2337" y="1557"/>
                    <a:pt x="2376" y="1542"/>
                    <a:pt x="2406" y="1512"/>
                  </a:cubicBezTo>
                  <a:lnTo>
                    <a:pt x="3561" y="369"/>
                  </a:lnTo>
                  <a:lnTo>
                    <a:pt x="3894" y="715"/>
                  </a:lnTo>
                  <a:lnTo>
                    <a:pt x="3715" y="893"/>
                  </a:lnTo>
                  <a:lnTo>
                    <a:pt x="917" y="3691"/>
                  </a:lnTo>
                  <a:lnTo>
                    <a:pt x="739" y="3870"/>
                  </a:lnTo>
                  <a:lnTo>
                    <a:pt x="405" y="3525"/>
                  </a:lnTo>
                  <a:lnTo>
                    <a:pt x="1965" y="1965"/>
                  </a:lnTo>
                  <a:cubicBezTo>
                    <a:pt x="2025" y="1905"/>
                    <a:pt x="2025" y="1798"/>
                    <a:pt x="1965" y="1739"/>
                  </a:cubicBezTo>
                  <a:cubicBezTo>
                    <a:pt x="1935" y="1709"/>
                    <a:pt x="1894" y="1694"/>
                    <a:pt x="1852" y="1694"/>
                  </a:cubicBezTo>
                  <a:cubicBezTo>
                    <a:pt x="1810" y="1694"/>
                    <a:pt x="1769" y="1709"/>
                    <a:pt x="1739" y="1739"/>
                  </a:cubicBezTo>
                  <a:lnTo>
                    <a:pt x="60" y="3417"/>
                  </a:lnTo>
                  <a:cubicBezTo>
                    <a:pt x="1" y="3477"/>
                    <a:pt x="1" y="3584"/>
                    <a:pt x="60" y="3644"/>
                  </a:cubicBezTo>
                  <a:lnTo>
                    <a:pt x="620" y="4203"/>
                  </a:lnTo>
                  <a:cubicBezTo>
                    <a:pt x="655" y="4239"/>
                    <a:pt x="703" y="4251"/>
                    <a:pt x="739" y="4251"/>
                  </a:cubicBezTo>
                  <a:cubicBezTo>
                    <a:pt x="786" y="4251"/>
                    <a:pt x="834" y="4239"/>
                    <a:pt x="858" y="4203"/>
                  </a:cubicBezTo>
                  <a:lnTo>
                    <a:pt x="1036" y="4025"/>
                  </a:lnTo>
                  <a:lnTo>
                    <a:pt x="2037" y="5025"/>
                  </a:lnTo>
                  <a:cubicBezTo>
                    <a:pt x="2453" y="5441"/>
                    <a:pt x="3003" y="5657"/>
                    <a:pt x="3558" y="5657"/>
                  </a:cubicBezTo>
                  <a:cubicBezTo>
                    <a:pt x="3892" y="5657"/>
                    <a:pt x="4228" y="5579"/>
                    <a:pt x="4537" y="5418"/>
                  </a:cubicBezTo>
                  <a:lnTo>
                    <a:pt x="4692" y="5560"/>
                  </a:lnTo>
                  <a:cubicBezTo>
                    <a:pt x="4430" y="6037"/>
                    <a:pt x="4370" y="6608"/>
                    <a:pt x="4525" y="7144"/>
                  </a:cubicBezTo>
                  <a:cubicBezTo>
                    <a:pt x="4632" y="7501"/>
                    <a:pt x="4811" y="7811"/>
                    <a:pt x="5073" y="8085"/>
                  </a:cubicBezTo>
                  <a:lnTo>
                    <a:pt x="6073" y="9073"/>
                  </a:lnTo>
                  <a:lnTo>
                    <a:pt x="5894" y="9251"/>
                  </a:lnTo>
                  <a:cubicBezTo>
                    <a:pt x="5835" y="9311"/>
                    <a:pt x="5835" y="9418"/>
                    <a:pt x="5894" y="9478"/>
                  </a:cubicBezTo>
                  <a:lnTo>
                    <a:pt x="6454" y="10049"/>
                  </a:lnTo>
                  <a:cubicBezTo>
                    <a:pt x="6490" y="10073"/>
                    <a:pt x="6537" y="10085"/>
                    <a:pt x="6573" y="10085"/>
                  </a:cubicBezTo>
                  <a:cubicBezTo>
                    <a:pt x="6621" y="10085"/>
                    <a:pt x="6668" y="10073"/>
                    <a:pt x="6692" y="10049"/>
                  </a:cubicBezTo>
                  <a:lnTo>
                    <a:pt x="10073" y="6668"/>
                  </a:lnTo>
                  <a:cubicBezTo>
                    <a:pt x="10121" y="6596"/>
                    <a:pt x="10121" y="6489"/>
                    <a:pt x="10061" y="6430"/>
                  </a:cubicBezTo>
                  <a:lnTo>
                    <a:pt x="9490" y="5858"/>
                  </a:lnTo>
                  <a:cubicBezTo>
                    <a:pt x="9460" y="5828"/>
                    <a:pt x="9421" y="5813"/>
                    <a:pt x="9383" y="5813"/>
                  </a:cubicBezTo>
                  <a:cubicBezTo>
                    <a:pt x="9344" y="5813"/>
                    <a:pt x="9305" y="5828"/>
                    <a:pt x="9276" y="5858"/>
                  </a:cubicBezTo>
                  <a:lnTo>
                    <a:pt x="9097" y="6037"/>
                  </a:lnTo>
                  <a:lnTo>
                    <a:pt x="8097" y="5049"/>
                  </a:lnTo>
                  <a:cubicBezTo>
                    <a:pt x="7683" y="4627"/>
                    <a:pt x="7137" y="4413"/>
                    <a:pt x="6585" y="4413"/>
                  </a:cubicBezTo>
                  <a:cubicBezTo>
                    <a:pt x="6248" y="4413"/>
                    <a:pt x="5908" y="4493"/>
                    <a:pt x="5597" y="4656"/>
                  </a:cubicBezTo>
                  <a:lnTo>
                    <a:pt x="5442" y="4501"/>
                  </a:lnTo>
                  <a:cubicBezTo>
                    <a:pt x="5882" y="3691"/>
                    <a:pt x="5728" y="2679"/>
                    <a:pt x="5061" y="2001"/>
                  </a:cubicBezTo>
                  <a:lnTo>
                    <a:pt x="4061" y="1012"/>
                  </a:lnTo>
                  <a:lnTo>
                    <a:pt x="4239" y="834"/>
                  </a:lnTo>
                  <a:cubicBezTo>
                    <a:pt x="4299" y="774"/>
                    <a:pt x="4299" y="667"/>
                    <a:pt x="4239" y="607"/>
                  </a:cubicBezTo>
                  <a:lnTo>
                    <a:pt x="3680" y="36"/>
                  </a:lnTo>
                  <a:cubicBezTo>
                    <a:pt x="3644" y="12"/>
                    <a:pt x="3596" y="0"/>
                    <a:pt x="3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4064914" y="1665805"/>
              <a:ext cx="101123" cy="40012"/>
            </a:xfrm>
            <a:custGeom>
              <a:rect b="b" l="l" r="r" t="t"/>
              <a:pathLst>
                <a:path extrusionOk="0" h="1263" w="3192">
                  <a:moveTo>
                    <a:pt x="2703" y="310"/>
                  </a:moveTo>
                  <a:lnTo>
                    <a:pt x="2608" y="417"/>
                  </a:lnTo>
                  <a:cubicBezTo>
                    <a:pt x="2346" y="739"/>
                    <a:pt x="2001" y="941"/>
                    <a:pt x="1631" y="941"/>
                  </a:cubicBezTo>
                  <a:cubicBezTo>
                    <a:pt x="1274" y="941"/>
                    <a:pt x="929" y="774"/>
                    <a:pt x="679" y="477"/>
                  </a:cubicBezTo>
                  <a:cubicBezTo>
                    <a:pt x="679" y="477"/>
                    <a:pt x="619" y="393"/>
                    <a:pt x="548" y="310"/>
                  </a:cubicBezTo>
                  <a:close/>
                  <a:moveTo>
                    <a:pt x="191" y="0"/>
                  </a:moveTo>
                  <a:cubicBezTo>
                    <a:pt x="131" y="0"/>
                    <a:pt x="72" y="24"/>
                    <a:pt x="36" y="84"/>
                  </a:cubicBezTo>
                  <a:cubicBezTo>
                    <a:pt x="0" y="143"/>
                    <a:pt x="24" y="203"/>
                    <a:pt x="48" y="250"/>
                  </a:cubicBezTo>
                  <a:cubicBezTo>
                    <a:pt x="155" y="369"/>
                    <a:pt x="393" y="667"/>
                    <a:pt x="393" y="679"/>
                  </a:cubicBezTo>
                  <a:cubicBezTo>
                    <a:pt x="703" y="1060"/>
                    <a:pt x="1143" y="1262"/>
                    <a:pt x="1584" y="1262"/>
                  </a:cubicBezTo>
                  <a:lnTo>
                    <a:pt x="1620" y="1262"/>
                  </a:lnTo>
                  <a:cubicBezTo>
                    <a:pt x="2072" y="1250"/>
                    <a:pt x="2524" y="1024"/>
                    <a:pt x="2846" y="619"/>
                  </a:cubicBezTo>
                  <a:lnTo>
                    <a:pt x="3132" y="262"/>
                  </a:lnTo>
                  <a:cubicBezTo>
                    <a:pt x="3191" y="203"/>
                    <a:pt x="3191" y="143"/>
                    <a:pt x="3167" y="84"/>
                  </a:cubicBezTo>
                  <a:cubicBezTo>
                    <a:pt x="3132" y="24"/>
                    <a:pt x="3072" y="0"/>
                    <a:pt x="3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4162235" y="1749155"/>
              <a:ext cx="101851" cy="60382"/>
            </a:xfrm>
            <a:custGeom>
              <a:rect b="b" l="l" r="r" t="t"/>
              <a:pathLst>
                <a:path extrusionOk="0" h="1906" w="3215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536"/>
                    <a:pt x="238" y="786"/>
                    <a:pt x="286" y="834"/>
                  </a:cubicBezTo>
                  <a:lnTo>
                    <a:pt x="1310" y="1858"/>
                  </a:lnTo>
                  <a:cubicBezTo>
                    <a:pt x="1346" y="1894"/>
                    <a:pt x="1381" y="1906"/>
                    <a:pt x="1429" y="1906"/>
                  </a:cubicBezTo>
                  <a:cubicBezTo>
                    <a:pt x="1476" y="1906"/>
                    <a:pt x="1512" y="1894"/>
                    <a:pt x="1548" y="1858"/>
                  </a:cubicBezTo>
                  <a:lnTo>
                    <a:pt x="3143" y="274"/>
                  </a:lnTo>
                  <a:cubicBezTo>
                    <a:pt x="3203" y="239"/>
                    <a:pt x="3215" y="167"/>
                    <a:pt x="3191" y="108"/>
                  </a:cubicBezTo>
                  <a:cubicBezTo>
                    <a:pt x="3155" y="48"/>
                    <a:pt x="3096" y="1"/>
                    <a:pt x="3036" y="1"/>
                  </a:cubicBezTo>
                  <a:lnTo>
                    <a:pt x="1607" y="1"/>
                  </a:lnTo>
                  <a:cubicBezTo>
                    <a:pt x="1524" y="1"/>
                    <a:pt x="1441" y="72"/>
                    <a:pt x="1441" y="167"/>
                  </a:cubicBezTo>
                  <a:cubicBezTo>
                    <a:pt x="1441" y="251"/>
                    <a:pt x="1524" y="334"/>
                    <a:pt x="1607" y="334"/>
                  </a:cubicBezTo>
                  <a:lnTo>
                    <a:pt x="2631" y="334"/>
                  </a:lnTo>
                  <a:lnTo>
                    <a:pt x="1429" y="1537"/>
                  </a:lnTo>
                  <a:lnTo>
                    <a:pt x="500" y="608"/>
                  </a:lnTo>
                  <a:cubicBezTo>
                    <a:pt x="488" y="596"/>
                    <a:pt x="393" y="489"/>
                    <a:pt x="345" y="334"/>
                  </a:cubicBezTo>
                  <a:lnTo>
                    <a:pt x="965" y="334"/>
                  </a:lnTo>
                  <a:cubicBezTo>
                    <a:pt x="1060" y="334"/>
                    <a:pt x="1131" y="251"/>
                    <a:pt x="1131" y="167"/>
                  </a:cubicBezTo>
                  <a:cubicBezTo>
                    <a:pt x="1131" y="72"/>
                    <a:pt x="1060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8" name="Google Shape;938;p13"/>
          <p:cNvGrpSpPr/>
          <p:nvPr/>
        </p:nvGrpSpPr>
        <p:grpSpPr>
          <a:xfrm>
            <a:off x="3530425" y="1508747"/>
            <a:ext cx="368175" cy="344594"/>
            <a:chOff x="3530425" y="1508747"/>
            <a:chExt cx="368175" cy="344594"/>
          </a:xfrm>
        </p:grpSpPr>
        <p:sp>
          <p:nvSpPr>
            <p:cNvPr id="939" name="Google Shape;939;p13"/>
            <p:cNvSpPr/>
            <p:nvPr/>
          </p:nvSpPr>
          <p:spPr>
            <a:xfrm>
              <a:off x="3530425" y="1508747"/>
              <a:ext cx="316765" cy="344594"/>
            </a:xfrm>
            <a:custGeom>
              <a:rect b="b" l="l" r="r" t="t"/>
              <a:pathLst>
                <a:path extrusionOk="0" h="8538" w="7848">
                  <a:moveTo>
                    <a:pt x="6835" y="3406"/>
                  </a:moveTo>
                  <a:cubicBezTo>
                    <a:pt x="7252" y="3466"/>
                    <a:pt x="7561" y="3823"/>
                    <a:pt x="7561" y="4251"/>
                  </a:cubicBezTo>
                  <a:cubicBezTo>
                    <a:pt x="7573" y="4704"/>
                    <a:pt x="7264" y="5061"/>
                    <a:pt x="6835" y="5121"/>
                  </a:cubicBezTo>
                  <a:lnTo>
                    <a:pt x="6835" y="3406"/>
                  </a:lnTo>
                  <a:close/>
                  <a:moveTo>
                    <a:pt x="2144" y="3263"/>
                  </a:moveTo>
                  <a:lnTo>
                    <a:pt x="2144" y="5263"/>
                  </a:lnTo>
                  <a:lnTo>
                    <a:pt x="1263" y="5263"/>
                  </a:lnTo>
                  <a:lnTo>
                    <a:pt x="1263" y="3263"/>
                  </a:lnTo>
                  <a:close/>
                  <a:moveTo>
                    <a:pt x="1013" y="3275"/>
                  </a:moveTo>
                  <a:lnTo>
                    <a:pt x="1013" y="5287"/>
                  </a:lnTo>
                  <a:lnTo>
                    <a:pt x="715" y="5287"/>
                  </a:lnTo>
                  <a:cubicBezTo>
                    <a:pt x="477" y="5287"/>
                    <a:pt x="287" y="5085"/>
                    <a:pt x="287" y="4847"/>
                  </a:cubicBezTo>
                  <a:lnTo>
                    <a:pt x="287" y="3704"/>
                  </a:lnTo>
                  <a:cubicBezTo>
                    <a:pt x="287" y="3466"/>
                    <a:pt x="477" y="3275"/>
                    <a:pt x="715" y="3275"/>
                  </a:cubicBezTo>
                  <a:close/>
                  <a:moveTo>
                    <a:pt x="2287" y="6252"/>
                  </a:moveTo>
                  <a:lnTo>
                    <a:pt x="2287" y="6847"/>
                  </a:lnTo>
                  <a:lnTo>
                    <a:pt x="2037" y="6847"/>
                  </a:lnTo>
                  <a:lnTo>
                    <a:pt x="2204" y="6252"/>
                  </a:lnTo>
                  <a:close/>
                  <a:moveTo>
                    <a:pt x="2108" y="5549"/>
                  </a:moveTo>
                  <a:lnTo>
                    <a:pt x="1608" y="7407"/>
                  </a:lnTo>
                  <a:lnTo>
                    <a:pt x="1275" y="7407"/>
                  </a:lnTo>
                  <a:lnTo>
                    <a:pt x="1275" y="5549"/>
                  </a:lnTo>
                  <a:close/>
                  <a:moveTo>
                    <a:pt x="6561" y="263"/>
                  </a:moveTo>
                  <a:lnTo>
                    <a:pt x="6561" y="8276"/>
                  </a:lnTo>
                  <a:lnTo>
                    <a:pt x="5966" y="8276"/>
                  </a:lnTo>
                  <a:lnTo>
                    <a:pt x="5966" y="2632"/>
                  </a:lnTo>
                  <a:cubicBezTo>
                    <a:pt x="5966" y="2561"/>
                    <a:pt x="5906" y="2501"/>
                    <a:pt x="5835" y="2501"/>
                  </a:cubicBezTo>
                  <a:cubicBezTo>
                    <a:pt x="5764" y="2501"/>
                    <a:pt x="5704" y="2561"/>
                    <a:pt x="5704" y="2632"/>
                  </a:cubicBezTo>
                  <a:lnTo>
                    <a:pt x="5704" y="7395"/>
                  </a:lnTo>
                  <a:cubicBezTo>
                    <a:pt x="5537" y="7157"/>
                    <a:pt x="5264" y="6847"/>
                    <a:pt x="4942" y="6537"/>
                  </a:cubicBezTo>
                  <a:cubicBezTo>
                    <a:pt x="4573" y="6180"/>
                    <a:pt x="4180" y="5883"/>
                    <a:pt x="3775" y="5668"/>
                  </a:cubicBezTo>
                  <a:cubicBezTo>
                    <a:pt x="3323" y="5430"/>
                    <a:pt x="2858" y="5299"/>
                    <a:pt x="2394" y="5287"/>
                  </a:cubicBezTo>
                  <a:lnTo>
                    <a:pt x="2394" y="3263"/>
                  </a:lnTo>
                  <a:cubicBezTo>
                    <a:pt x="2858" y="3239"/>
                    <a:pt x="3335" y="3108"/>
                    <a:pt x="3775" y="2870"/>
                  </a:cubicBezTo>
                  <a:cubicBezTo>
                    <a:pt x="4180" y="2668"/>
                    <a:pt x="4573" y="2382"/>
                    <a:pt x="4942" y="2001"/>
                  </a:cubicBezTo>
                  <a:cubicBezTo>
                    <a:pt x="5264" y="1692"/>
                    <a:pt x="5525" y="1370"/>
                    <a:pt x="5704" y="1144"/>
                  </a:cubicBezTo>
                  <a:lnTo>
                    <a:pt x="5704" y="1989"/>
                  </a:lnTo>
                  <a:cubicBezTo>
                    <a:pt x="5704" y="2061"/>
                    <a:pt x="5764" y="2120"/>
                    <a:pt x="5835" y="2120"/>
                  </a:cubicBezTo>
                  <a:cubicBezTo>
                    <a:pt x="5906" y="2120"/>
                    <a:pt x="5966" y="2061"/>
                    <a:pt x="5966" y="1989"/>
                  </a:cubicBezTo>
                  <a:lnTo>
                    <a:pt x="5966" y="263"/>
                  </a:lnTo>
                  <a:close/>
                  <a:moveTo>
                    <a:pt x="5847" y="1"/>
                  </a:moveTo>
                  <a:cubicBezTo>
                    <a:pt x="5776" y="1"/>
                    <a:pt x="5716" y="60"/>
                    <a:pt x="5716" y="132"/>
                  </a:cubicBezTo>
                  <a:lnTo>
                    <a:pt x="5716" y="668"/>
                  </a:lnTo>
                  <a:cubicBezTo>
                    <a:pt x="5645" y="799"/>
                    <a:pt x="5299" y="1311"/>
                    <a:pt x="4763" y="1834"/>
                  </a:cubicBezTo>
                  <a:cubicBezTo>
                    <a:pt x="4216" y="2370"/>
                    <a:pt x="3335" y="3001"/>
                    <a:pt x="2275" y="3001"/>
                  </a:cubicBezTo>
                  <a:lnTo>
                    <a:pt x="703" y="3001"/>
                  </a:lnTo>
                  <a:cubicBezTo>
                    <a:pt x="311" y="3001"/>
                    <a:pt x="1" y="3323"/>
                    <a:pt x="1" y="3704"/>
                  </a:cubicBezTo>
                  <a:lnTo>
                    <a:pt x="1" y="4847"/>
                  </a:lnTo>
                  <a:cubicBezTo>
                    <a:pt x="1" y="5240"/>
                    <a:pt x="311" y="5549"/>
                    <a:pt x="703" y="5549"/>
                  </a:cubicBezTo>
                  <a:lnTo>
                    <a:pt x="1001" y="5549"/>
                  </a:lnTo>
                  <a:lnTo>
                    <a:pt x="1001" y="7561"/>
                  </a:lnTo>
                  <a:cubicBezTo>
                    <a:pt x="1001" y="7633"/>
                    <a:pt x="1061" y="7692"/>
                    <a:pt x="1132" y="7692"/>
                  </a:cubicBezTo>
                  <a:lnTo>
                    <a:pt x="1692" y="7692"/>
                  </a:lnTo>
                  <a:cubicBezTo>
                    <a:pt x="1751" y="7692"/>
                    <a:pt x="1811" y="7645"/>
                    <a:pt x="1823" y="7585"/>
                  </a:cubicBezTo>
                  <a:lnTo>
                    <a:pt x="1942" y="7109"/>
                  </a:lnTo>
                  <a:lnTo>
                    <a:pt x="2406" y="7109"/>
                  </a:lnTo>
                  <a:cubicBezTo>
                    <a:pt x="2477" y="7109"/>
                    <a:pt x="2537" y="7049"/>
                    <a:pt x="2537" y="6978"/>
                  </a:cubicBezTo>
                  <a:lnTo>
                    <a:pt x="2537" y="6121"/>
                  </a:lnTo>
                  <a:cubicBezTo>
                    <a:pt x="2537" y="6037"/>
                    <a:pt x="2477" y="5978"/>
                    <a:pt x="2406" y="5978"/>
                  </a:cubicBezTo>
                  <a:lnTo>
                    <a:pt x="2239" y="5978"/>
                  </a:lnTo>
                  <a:lnTo>
                    <a:pt x="2358" y="5537"/>
                  </a:lnTo>
                  <a:cubicBezTo>
                    <a:pt x="3370" y="5585"/>
                    <a:pt x="4228" y="6192"/>
                    <a:pt x="4740" y="6716"/>
                  </a:cubicBezTo>
                  <a:cubicBezTo>
                    <a:pt x="5264" y="7216"/>
                    <a:pt x="5609" y="7740"/>
                    <a:pt x="5692" y="7871"/>
                  </a:cubicBezTo>
                  <a:lnTo>
                    <a:pt x="5692" y="8407"/>
                  </a:lnTo>
                  <a:cubicBezTo>
                    <a:pt x="5692" y="8478"/>
                    <a:pt x="5752" y="8538"/>
                    <a:pt x="5835" y="8538"/>
                  </a:cubicBezTo>
                  <a:lnTo>
                    <a:pt x="6692" y="8538"/>
                  </a:lnTo>
                  <a:cubicBezTo>
                    <a:pt x="6764" y="8538"/>
                    <a:pt x="6823" y="8478"/>
                    <a:pt x="6823" y="8407"/>
                  </a:cubicBezTo>
                  <a:lnTo>
                    <a:pt x="6823" y="5406"/>
                  </a:lnTo>
                  <a:cubicBezTo>
                    <a:pt x="7395" y="5323"/>
                    <a:pt x="7823" y="4847"/>
                    <a:pt x="7823" y="4275"/>
                  </a:cubicBezTo>
                  <a:cubicBezTo>
                    <a:pt x="7847" y="3692"/>
                    <a:pt x="7407" y="3216"/>
                    <a:pt x="6835" y="3144"/>
                  </a:cubicBezTo>
                  <a:lnTo>
                    <a:pt x="6835" y="132"/>
                  </a:lnTo>
                  <a:cubicBezTo>
                    <a:pt x="6835" y="60"/>
                    <a:pt x="6776" y="1"/>
                    <a:pt x="66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3870185" y="1675515"/>
              <a:ext cx="28415" cy="11099"/>
            </a:xfrm>
            <a:custGeom>
              <a:rect b="b" l="l" r="r" t="t"/>
              <a:pathLst>
                <a:path extrusionOk="0" h="275" w="704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44" y="274"/>
                  </a:cubicBezTo>
                  <a:lnTo>
                    <a:pt x="572" y="274"/>
                  </a:lnTo>
                  <a:cubicBezTo>
                    <a:pt x="644" y="274"/>
                    <a:pt x="703" y="215"/>
                    <a:pt x="703" y="143"/>
                  </a:cubicBezTo>
                  <a:cubicBezTo>
                    <a:pt x="703" y="60"/>
                    <a:pt x="644" y="0"/>
                    <a:pt x="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3846170" y="1610293"/>
              <a:ext cx="25993" cy="22965"/>
            </a:xfrm>
            <a:custGeom>
              <a:rect b="b" l="l" r="r" t="t"/>
              <a:pathLst>
                <a:path extrusionOk="0" h="569" w="644">
                  <a:moveTo>
                    <a:pt x="489" y="0"/>
                  </a:moveTo>
                  <a:cubicBezTo>
                    <a:pt x="456" y="0"/>
                    <a:pt x="423" y="15"/>
                    <a:pt x="393" y="45"/>
                  </a:cubicBezTo>
                  <a:lnTo>
                    <a:pt x="96" y="342"/>
                  </a:lnTo>
                  <a:cubicBezTo>
                    <a:pt x="0" y="426"/>
                    <a:pt x="60" y="569"/>
                    <a:pt x="179" y="569"/>
                  </a:cubicBezTo>
                  <a:cubicBezTo>
                    <a:pt x="215" y="569"/>
                    <a:pt x="262" y="545"/>
                    <a:pt x="274" y="521"/>
                  </a:cubicBezTo>
                  <a:lnTo>
                    <a:pt x="572" y="223"/>
                  </a:lnTo>
                  <a:cubicBezTo>
                    <a:pt x="643" y="176"/>
                    <a:pt x="643" y="104"/>
                    <a:pt x="584" y="45"/>
                  </a:cubicBezTo>
                  <a:cubicBezTo>
                    <a:pt x="554" y="15"/>
                    <a:pt x="521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3847623" y="1728508"/>
              <a:ext cx="24540" cy="23086"/>
            </a:xfrm>
            <a:custGeom>
              <a:rect b="b" l="l" r="r" t="t"/>
              <a:pathLst>
                <a:path extrusionOk="0" h="572" w="608">
                  <a:moveTo>
                    <a:pt x="155" y="0"/>
                  </a:moveTo>
                  <a:cubicBezTo>
                    <a:pt x="122" y="0"/>
                    <a:pt x="89" y="15"/>
                    <a:pt x="60" y="45"/>
                  </a:cubicBezTo>
                  <a:cubicBezTo>
                    <a:pt x="0" y="104"/>
                    <a:pt x="0" y="176"/>
                    <a:pt x="60" y="235"/>
                  </a:cubicBezTo>
                  <a:lnTo>
                    <a:pt x="357" y="533"/>
                  </a:lnTo>
                  <a:cubicBezTo>
                    <a:pt x="384" y="560"/>
                    <a:pt x="416" y="572"/>
                    <a:pt x="447" y="572"/>
                  </a:cubicBezTo>
                  <a:cubicBezTo>
                    <a:pt x="485" y="572"/>
                    <a:pt x="522" y="554"/>
                    <a:pt x="548" y="521"/>
                  </a:cubicBezTo>
                  <a:cubicBezTo>
                    <a:pt x="607" y="473"/>
                    <a:pt x="607" y="390"/>
                    <a:pt x="548" y="342"/>
                  </a:cubicBezTo>
                  <a:lnTo>
                    <a:pt x="250" y="45"/>
                  </a:lnTo>
                  <a:cubicBezTo>
                    <a:pt x="220" y="15"/>
                    <a:pt x="18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3" name="Google Shape;943;p13"/>
          <p:cNvGrpSpPr/>
          <p:nvPr/>
        </p:nvGrpSpPr>
        <p:grpSpPr>
          <a:xfrm>
            <a:off x="3127598" y="1513234"/>
            <a:ext cx="289714" cy="347593"/>
            <a:chOff x="3127598" y="1513234"/>
            <a:chExt cx="289714" cy="347593"/>
          </a:xfrm>
        </p:grpSpPr>
        <p:sp>
          <p:nvSpPr>
            <p:cNvPr id="944" name="Google Shape;944;p13"/>
            <p:cNvSpPr/>
            <p:nvPr/>
          </p:nvSpPr>
          <p:spPr>
            <a:xfrm>
              <a:off x="3127598" y="1513234"/>
              <a:ext cx="289714" cy="347593"/>
            </a:xfrm>
            <a:custGeom>
              <a:rect b="b" l="l" r="r" t="t"/>
              <a:pathLst>
                <a:path extrusionOk="0" h="10972" w="9145">
                  <a:moveTo>
                    <a:pt x="1917" y="8995"/>
                  </a:moveTo>
                  <a:lnTo>
                    <a:pt x="1917" y="10412"/>
                  </a:lnTo>
                  <a:lnTo>
                    <a:pt x="1358" y="9841"/>
                  </a:lnTo>
                  <a:lnTo>
                    <a:pt x="548" y="8995"/>
                  </a:lnTo>
                  <a:close/>
                  <a:moveTo>
                    <a:pt x="6192" y="0"/>
                  </a:moveTo>
                  <a:cubicBezTo>
                    <a:pt x="5828" y="0"/>
                    <a:pt x="5465" y="137"/>
                    <a:pt x="5191" y="411"/>
                  </a:cubicBezTo>
                  <a:lnTo>
                    <a:pt x="5156" y="435"/>
                  </a:lnTo>
                  <a:cubicBezTo>
                    <a:pt x="5096" y="494"/>
                    <a:pt x="5096" y="602"/>
                    <a:pt x="5168" y="661"/>
                  </a:cubicBezTo>
                  <a:cubicBezTo>
                    <a:pt x="5196" y="689"/>
                    <a:pt x="5235" y="704"/>
                    <a:pt x="5275" y="704"/>
                  </a:cubicBezTo>
                  <a:cubicBezTo>
                    <a:pt x="5319" y="704"/>
                    <a:pt x="5363" y="686"/>
                    <a:pt x="5394" y="649"/>
                  </a:cubicBezTo>
                  <a:lnTo>
                    <a:pt x="5430" y="613"/>
                  </a:lnTo>
                  <a:cubicBezTo>
                    <a:pt x="5644" y="399"/>
                    <a:pt x="5927" y="292"/>
                    <a:pt x="6209" y="292"/>
                  </a:cubicBezTo>
                  <a:cubicBezTo>
                    <a:pt x="6492" y="292"/>
                    <a:pt x="6775" y="399"/>
                    <a:pt x="6989" y="613"/>
                  </a:cubicBezTo>
                  <a:cubicBezTo>
                    <a:pt x="7418" y="1042"/>
                    <a:pt x="7418" y="1745"/>
                    <a:pt x="6989" y="2185"/>
                  </a:cubicBezTo>
                  <a:cubicBezTo>
                    <a:pt x="6775" y="2399"/>
                    <a:pt x="6492" y="2507"/>
                    <a:pt x="6209" y="2507"/>
                  </a:cubicBezTo>
                  <a:cubicBezTo>
                    <a:pt x="5927" y="2507"/>
                    <a:pt x="5644" y="2399"/>
                    <a:pt x="5430" y="2185"/>
                  </a:cubicBezTo>
                  <a:cubicBezTo>
                    <a:pt x="5168" y="1923"/>
                    <a:pt x="5049" y="1554"/>
                    <a:pt x="5132" y="1209"/>
                  </a:cubicBezTo>
                  <a:cubicBezTo>
                    <a:pt x="5144" y="1125"/>
                    <a:pt x="5084" y="1030"/>
                    <a:pt x="4989" y="1018"/>
                  </a:cubicBezTo>
                  <a:cubicBezTo>
                    <a:pt x="4982" y="1017"/>
                    <a:pt x="4975" y="1017"/>
                    <a:pt x="4967" y="1017"/>
                  </a:cubicBezTo>
                  <a:cubicBezTo>
                    <a:pt x="4890" y="1017"/>
                    <a:pt x="4809" y="1073"/>
                    <a:pt x="4798" y="1149"/>
                  </a:cubicBezTo>
                  <a:cubicBezTo>
                    <a:pt x="4751" y="1387"/>
                    <a:pt x="4775" y="1614"/>
                    <a:pt x="4846" y="1840"/>
                  </a:cubicBezTo>
                  <a:lnTo>
                    <a:pt x="3132" y="1840"/>
                  </a:lnTo>
                  <a:cubicBezTo>
                    <a:pt x="3048" y="1840"/>
                    <a:pt x="2965" y="1911"/>
                    <a:pt x="2965" y="2006"/>
                  </a:cubicBezTo>
                  <a:cubicBezTo>
                    <a:pt x="2965" y="2090"/>
                    <a:pt x="3048" y="2161"/>
                    <a:pt x="3132" y="2161"/>
                  </a:cubicBezTo>
                  <a:lnTo>
                    <a:pt x="4989" y="2161"/>
                  </a:lnTo>
                  <a:lnTo>
                    <a:pt x="5084" y="2304"/>
                  </a:lnTo>
                  <a:lnTo>
                    <a:pt x="4310" y="3078"/>
                  </a:lnTo>
                  <a:cubicBezTo>
                    <a:pt x="4251" y="3126"/>
                    <a:pt x="4251" y="3233"/>
                    <a:pt x="4310" y="3292"/>
                  </a:cubicBezTo>
                  <a:cubicBezTo>
                    <a:pt x="4334" y="3328"/>
                    <a:pt x="4382" y="3340"/>
                    <a:pt x="4429" y="3340"/>
                  </a:cubicBezTo>
                  <a:cubicBezTo>
                    <a:pt x="4477" y="3340"/>
                    <a:pt x="4513" y="3328"/>
                    <a:pt x="4548" y="3292"/>
                  </a:cubicBezTo>
                  <a:lnTo>
                    <a:pt x="5322" y="2518"/>
                  </a:lnTo>
                  <a:cubicBezTo>
                    <a:pt x="5572" y="2733"/>
                    <a:pt x="5882" y="2840"/>
                    <a:pt x="6203" y="2840"/>
                  </a:cubicBezTo>
                  <a:cubicBezTo>
                    <a:pt x="6561" y="2840"/>
                    <a:pt x="6930" y="2697"/>
                    <a:pt x="7215" y="2423"/>
                  </a:cubicBezTo>
                  <a:cubicBezTo>
                    <a:pt x="7287" y="2340"/>
                    <a:pt x="7358" y="2256"/>
                    <a:pt x="7418" y="2161"/>
                  </a:cubicBezTo>
                  <a:lnTo>
                    <a:pt x="8835" y="2161"/>
                  </a:lnTo>
                  <a:lnTo>
                    <a:pt x="8835" y="10662"/>
                  </a:lnTo>
                  <a:lnTo>
                    <a:pt x="2239" y="10662"/>
                  </a:lnTo>
                  <a:lnTo>
                    <a:pt x="2239" y="8864"/>
                  </a:lnTo>
                  <a:cubicBezTo>
                    <a:pt x="2239" y="8769"/>
                    <a:pt x="2167" y="8698"/>
                    <a:pt x="2072" y="8698"/>
                  </a:cubicBezTo>
                  <a:lnTo>
                    <a:pt x="334" y="8698"/>
                  </a:lnTo>
                  <a:lnTo>
                    <a:pt x="334" y="2161"/>
                  </a:lnTo>
                  <a:lnTo>
                    <a:pt x="2489" y="2161"/>
                  </a:lnTo>
                  <a:cubicBezTo>
                    <a:pt x="2584" y="2161"/>
                    <a:pt x="2655" y="2090"/>
                    <a:pt x="2655" y="2006"/>
                  </a:cubicBezTo>
                  <a:cubicBezTo>
                    <a:pt x="2655" y="1911"/>
                    <a:pt x="2584" y="1840"/>
                    <a:pt x="2489" y="1840"/>
                  </a:cubicBezTo>
                  <a:lnTo>
                    <a:pt x="167" y="1840"/>
                  </a:lnTo>
                  <a:cubicBezTo>
                    <a:pt x="84" y="1840"/>
                    <a:pt x="0" y="1911"/>
                    <a:pt x="0" y="2006"/>
                  </a:cubicBezTo>
                  <a:lnTo>
                    <a:pt x="0" y="8853"/>
                  </a:lnTo>
                  <a:cubicBezTo>
                    <a:pt x="0" y="8888"/>
                    <a:pt x="24" y="8936"/>
                    <a:pt x="48" y="8972"/>
                  </a:cubicBezTo>
                  <a:lnTo>
                    <a:pt x="1060" y="10007"/>
                  </a:lnTo>
                  <a:lnTo>
                    <a:pt x="1953" y="10936"/>
                  </a:lnTo>
                  <a:cubicBezTo>
                    <a:pt x="1989" y="10960"/>
                    <a:pt x="2024" y="10972"/>
                    <a:pt x="2072" y="10972"/>
                  </a:cubicBezTo>
                  <a:lnTo>
                    <a:pt x="8978" y="10972"/>
                  </a:lnTo>
                  <a:cubicBezTo>
                    <a:pt x="9073" y="10972"/>
                    <a:pt x="9144" y="10900"/>
                    <a:pt x="9144" y="10817"/>
                  </a:cubicBezTo>
                  <a:lnTo>
                    <a:pt x="9144" y="2006"/>
                  </a:lnTo>
                  <a:cubicBezTo>
                    <a:pt x="9132" y="1911"/>
                    <a:pt x="9073" y="1840"/>
                    <a:pt x="8978" y="1840"/>
                  </a:cubicBezTo>
                  <a:lnTo>
                    <a:pt x="7549" y="1840"/>
                  </a:lnTo>
                  <a:cubicBezTo>
                    <a:pt x="7704" y="1352"/>
                    <a:pt x="7585" y="792"/>
                    <a:pt x="7192" y="411"/>
                  </a:cubicBezTo>
                  <a:cubicBezTo>
                    <a:pt x="6918" y="137"/>
                    <a:pt x="6555" y="0"/>
                    <a:pt x="6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3254698" y="1788375"/>
              <a:ext cx="121493" cy="10233"/>
            </a:xfrm>
            <a:custGeom>
              <a:rect b="b" l="l" r="r" t="t"/>
              <a:pathLst>
                <a:path extrusionOk="0" h="323" w="3835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3680" y="322"/>
                  </a:lnTo>
                  <a:cubicBezTo>
                    <a:pt x="3763" y="322"/>
                    <a:pt x="3834" y="251"/>
                    <a:pt x="3834" y="168"/>
                  </a:cubicBezTo>
                  <a:cubicBezTo>
                    <a:pt x="3834" y="72"/>
                    <a:pt x="3763" y="1"/>
                    <a:pt x="36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3185668" y="1638275"/>
              <a:ext cx="172783" cy="29051"/>
            </a:xfrm>
            <a:custGeom>
              <a:rect b="b" l="l" r="r" t="t"/>
              <a:pathLst>
                <a:path extrusionOk="0" h="917" w="5454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50"/>
                  </a:lnTo>
                  <a:cubicBezTo>
                    <a:pt x="1" y="834"/>
                    <a:pt x="72" y="917"/>
                    <a:pt x="168" y="917"/>
                  </a:cubicBezTo>
                  <a:lnTo>
                    <a:pt x="5275" y="917"/>
                  </a:lnTo>
                  <a:cubicBezTo>
                    <a:pt x="5359" y="917"/>
                    <a:pt x="5430" y="834"/>
                    <a:pt x="5430" y="750"/>
                  </a:cubicBezTo>
                  <a:lnTo>
                    <a:pt x="5430" y="167"/>
                  </a:lnTo>
                  <a:cubicBezTo>
                    <a:pt x="5454" y="84"/>
                    <a:pt x="5382" y="0"/>
                    <a:pt x="5287" y="0"/>
                  </a:cubicBezTo>
                  <a:lnTo>
                    <a:pt x="4228" y="0"/>
                  </a:lnTo>
                  <a:cubicBezTo>
                    <a:pt x="4144" y="0"/>
                    <a:pt x="4073" y="84"/>
                    <a:pt x="4073" y="167"/>
                  </a:cubicBezTo>
                  <a:cubicBezTo>
                    <a:pt x="4073" y="262"/>
                    <a:pt x="4144" y="334"/>
                    <a:pt x="4228" y="334"/>
                  </a:cubicBezTo>
                  <a:lnTo>
                    <a:pt x="5121" y="334"/>
                  </a:lnTo>
                  <a:lnTo>
                    <a:pt x="5121" y="584"/>
                  </a:lnTo>
                  <a:lnTo>
                    <a:pt x="334" y="584"/>
                  </a:lnTo>
                  <a:lnTo>
                    <a:pt x="334" y="334"/>
                  </a:lnTo>
                  <a:lnTo>
                    <a:pt x="3597" y="334"/>
                  </a:lnTo>
                  <a:cubicBezTo>
                    <a:pt x="3680" y="334"/>
                    <a:pt x="3751" y="262"/>
                    <a:pt x="3751" y="167"/>
                  </a:cubicBezTo>
                  <a:cubicBezTo>
                    <a:pt x="3751" y="84"/>
                    <a:pt x="3680" y="0"/>
                    <a:pt x="3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3186428" y="1681645"/>
              <a:ext cx="172022" cy="10581"/>
            </a:xfrm>
            <a:custGeom>
              <a:rect b="b" l="l" r="r" t="t"/>
              <a:pathLst>
                <a:path extrusionOk="0" h="334" w="543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5" y="334"/>
                  </a:cubicBezTo>
                  <a:lnTo>
                    <a:pt x="5263" y="334"/>
                  </a:lnTo>
                  <a:cubicBezTo>
                    <a:pt x="5358" y="334"/>
                    <a:pt x="5430" y="262"/>
                    <a:pt x="5430" y="167"/>
                  </a:cubicBezTo>
                  <a:cubicBezTo>
                    <a:pt x="5430" y="84"/>
                    <a:pt x="5358" y="0"/>
                    <a:pt x="5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3186428" y="1707306"/>
              <a:ext cx="172022" cy="10201"/>
            </a:xfrm>
            <a:custGeom>
              <a:rect b="b" l="l" r="r" t="t"/>
              <a:pathLst>
                <a:path extrusionOk="0" h="322" w="543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1"/>
                    <a:pt x="155" y="321"/>
                  </a:cubicBezTo>
                  <a:lnTo>
                    <a:pt x="5263" y="321"/>
                  </a:lnTo>
                  <a:cubicBezTo>
                    <a:pt x="5358" y="321"/>
                    <a:pt x="5430" y="250"/>
                    <a:pt x="5430" y="167"/>
                  </a:cubicBezTo>
                  <a:cubicBezTo>
                    <a:pt x="5430" y="71"/>
                    <a:pt x="5358" y="0"/>
                    <a:pt x="5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9" name="Google Shape;949;p13"/>
          <p:cNvGrpSpPr/>
          <p:nvPr/>
        </p:nvGrpSpPr>
        <p:grpSpPr>
          <a:xfrm>
            <a:off x="2662884" y="1513044"/>
            <a:ext cx="322914" cy="348543"/>
            <a:chOff x="2662884" y="1513044"/>
            <a:chExt cx="322914" cy="348543"/>
          </a:xfrm>
        </p:grpSpPr>
        <p:sp>
          <p:nvSpPr>
            <p:cNvPr id="950" name="Google Shape;950;p13"/>
            <p:cNvSpPr/>
            <p:nvPr/>
          </p:nvSpPr>
          <p:spPr>
            <a:xfrm>
              <a:off x="2662884" y="1513044"/>
              <a:ext cx="260663" cy="348543"/>
            </a:xfrm>
            <a:custGeom>
              <a:rect b="b" l="l" r="r" t="t"/>
              <a:pathLst>
                <a:path extrusionOk="0" h="11002" w="8228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2663264" y="1513044"/>
              <a:ext cx="165243" cy="282554"/>
            </a:xfrm>
            <a:custGeom>
              <a:rect b="b" l="l" r="r" t="t"/>
              <a:pathLst>
                <a:path extrusionOk="0" h="8919" w="5216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2717596" y="1747634"/>
              <a:ext cx="152412" cy="10613"/>
            </a:xfrm>
            <a:custGeom>
              <a:rect b="b" l="l" r="r" t="t"/>
              <a:pathLst>
                <a:path extrusionOk="0" h="335" w="4811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2788876" y="1809886"/>
              <a:ext cx="81132" cy="10581"/>
            </a:xfrm>
            <a:custGeom>
              <a:rect b="b" l="l" r="r" t="t"/>
              <a:pathLst>
                <a:path extrusionOk="0" h="334" w="2561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2717596" y="1722385"/>
              <a:ext cx="152412" cy="10201"/>
            </a:xfrm>
            <a:custGeom>
              <a:rect b="b" l="l" r="r" t="t"/>
              <a:pathLst>
                <a:path extrusionOk="0" h="322" w="4811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2717596" y="1696344"/>
              <a:ext cx="152412" cy="10613"/>
            </a:xfrm>
            <a:custGeom>
              <a:rect b="b" l="l" r="r" t="t"/>
              <a:pathLst>
                <a:path extrusionOk="0" h="335" w="481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2717596" y="1670335"/>
              <a:ext cx="152412" cy="10581"/>
            </a:xfrm>
            <a:custGeom>
              <a:rect b="b" l="l" r="r" t="t"/>
              <a:pathLst>
                <a:path extrusionOk="0" h="334" w="4811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2778326" y="1594145"/>
              <a:ext cx="31332" cy="61111"/>
            </a:xfrm>
            <a:custGeom>
              <a:rect b="b" l="l" r="r" t="t"/>
              <a:pathLst>
                <a:path extrusionOk="0" h="1929" w="989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2782476" y="1575263"/>
              <a:ext cx="16220" cy="15872"/>
            </a:xfrm>
            <a:custGeom>
              <a:rect b="b" l="l" r="r" t="t"/>
              <a:pathLst>
                <a:path extrusionOk="0" h="501" w="512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2943537" y="1513044"/>
              <a:ext cx="42261" cy="347783"/>
            </a:xfrm>
            <a:custGeom>
              <a:rect b="b" l="l" r="r" t="t"/>
              <a:pathLst>
                <a:path extrusionOk="0" h="10978" w="1334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0" name="Google Shape;960;p13"/>
          <p:cNvGrpSpPr/>
          <p:nvPr/>
        </p:nvGrpSpPr>
        <p:grpSpPr>
          <a:xfrm>
            <a:off x="2232511" y="1512759"/>
            <a:ext cx="299534" cy="348068"/>
            <a:chOff x="2232511" y="1512759"/>
            <a:chExt cx="299534" cy="348068"/>
          </a:xfrm>
        </p:grpSpPr>
        <p:sp>
          <p:nvSpPr>
            <p:cNvPr id="961" name="Google Shape;961;p13"/>
            <p:cNvSpPr/>
            <p:nvPr/>
          </p:nvSpPr>
          <p:spPr>
            <a:xfrm>
              <a:off x="2278162" y="1715226"/>
              <a:ext cx="95452" cy="10581"/>
            </a:xfrm>
            <a:custGeom>
              <a:rect b="b" l="l" r="r" t="t"/>
              <a:pathLst>
                <a:path extrusionOk="0" h="334" w="3013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846" y="333"/>
                  </a:lnTo>
                  <a:cubicBezTo>
                    <a:pt x="2929" y="333"/>
                    <a:pt x="3013" y="250"/>
                    <a:pt x="3013" y="167"/>
                  </a:cubicBezTo>
                  <a:cubicBezTo>
                    <a:pt x="3013" y="71"/>
                    <a:pt x="2929" y="0"/>
                    <a:pt x="2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2278162" y="1734455"/>
              <a:ext cx="95452" cy="10581"/>
            </a:xfrm>
            <a:custGeom>
              <a:rect b="b" l="l" r="r" t="t"/>
              <a:pathLst>
                <a:path extrusionOk="0" h="334" w="3013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46" y="334"/>
                  </a:lnTo>
                  <a:cubicBezTo>
                    <a:pt x="2929" y="334"/>
                    <a:pt x="3013" y="262"/>
                    <a:pt x="3013" y="167"/>
                  </a:cubicBezTo>
                  <a:cubicBezTo>
                    <a:pt x="3013" y="84"/>
                    <a:pt x="2929" y="0"/>
                    <a:pt x="2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2278162" y="1754446"/>
              <a:ext cx="95452" cy="10201"/>
            </a:xfrm>
            <a:custGeom>
              <a:rect b="b" l="l" r="r" t="t"/>
              <a:pathLst>
                <a:path extrusionOk="0" h="322" w="3013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2846" y="322"/>
                  </a:lnTo>
                  <a:cubicBezTo>
                    <a:pt x="2929" y="322"/>
                    <a:pt x="3013" y="250"/>
                    <a:pt x="3013" y="167"/>
                  </a:cubicBezTo>
                  <a:cubicBezTo>
                    <a:pt x="3013" y="72"/>
                    <a:pt x="2929" y="0"/>
                    <a:pt x="2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2278162" y="1773675"/>
              <a:ext cx="95452" cy="10581"/>
            </a:xfrm>
            <a:custGeom>
              <a:rect b="b" l="l" r="r" t="t"/>
              <a:pathLst>
                <a:path extrusionOk="0" h="334" w="3013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846" y="334"/>
                  </a:lnTo>
                  <a:cubicBezTo>
                    <a:pt x="2929" y="334"/>
                    <a:pt x="3013" y="251"/>
                    <a:pt x="3013" y="167"/>
                  </a:cubicBezTo>
                  <a:cubicBezTo>
                    <a:pt x="3013" y="72"/>
                    <a:pt x="2929" y="1"/>
                    <a:pt x="28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2232511" y="1512759"/>
              <a:ext cx="299534" cy="348068"/>
            </a:xfrm>
            <a:custGeom>
              <a:rect b="b" l="l" r="r" t="t"/>
              <a:pathLst>
                <a:path extrusionOk="0" h="10987" w="9455">
                  <a:moveTo>
                    <a:pt x="2965" y="1700"/>
                  </a:moveTo>
                  <a:cubicBezTo>
                    <a:pt x="3275" y="1700"/>
                    <a:pt x="3537" y="1950"/>
                    <a:pt x="3561" y="2271"/>
                  </a:cubicBezTo>
                  <a:cubicBezTo>
                    <a:pt x="3561" y="2355"/>
                    <a:pt x="3632" y="2414"/>
                    <a:pt x="3715" y="2414"/>
                  </a:cubicBezTo>
                  <a:lnTo>
                    <a:pt x="4275" y="2414"/>
                  </a:lnTo>
                  <a:lnTo>
                    <a:pt x="4275" y="3367"/>
                  </a:lnTo>
                  <a:lnTo>
                    <a:pt x="3977" y="3367"/>
                  </a:lnTo>
                  <a:cubicBezTo>
                    <a:pt x="3882" y="3367"/>
                    <a:pt x="3811" y="3438"/>
                    <a:pt x="3811" y="3534"/>
                  </a:cubicBezTo>
                  <a:cubicBezTo>
                    <a:pt x="3811" y="3629"/>
                    <a:pt x="3882" y="3700"/>
                    <a:pt x="3977" y="3700"/>
                  </a:cubicBezTo>
                  <a:lnTo>
                    <a:pt x="4418" y="3700"/>
                  </a:lnTo>
                  <a:cubicBezTo>
                    <a:pt x="4513" y="3700"/>
                    <a:pt x="4585" y="3629"/>
                    <a:pt x="4585" y="3534"/>
                  </a:cubicBezTo>
                  <a:lnTo>
                    <a:pt x="4585" y="3403"/>
                  </a:lnTo>
                  <a:lnTo>
                    <a:pt x="5073" y="3403"/>
                  </a:lnTo>
                  <a:lnTo>
                    <a:pt x="5073" y="9891"/>
                  </a:lnTo>
                  <a:lnTo>
                    <a:pt x="834" y="9891"/>
                  </a:lnTo>
                  <a:lnTo>
                    <a:pt x="834" y="3403"/>
                  </a:lnTo>
                  <a:lnTo>
                    <a:pt x="1322" y="3403"/>
                  </a:lnTo>
                  <a:lnTo>
                    <a:pt x="1322" y="3534"/>
                  </a:lnTo>
                  <a:cubicBezTo>
                    <a:pt x="1322" y="3629"/>
                    <a:pt x="1394" y="3700"/>
                    <a:pt x="1489" y="3700"/>
                  </a:cubicBezTo>
                  <a:lnTo>
                    <a:pt x="3346" y="3700"/>
                  </a:lnTo>
                  <a:cubicBezTo>
                    <a:pt x="3442" y="3700"/>
                    <a:pt x="3513" y="3629"/>
                    <a:pt x="3513" y="3534"/>
                  </a:cubicBezTo>
                  <a:cubicBezTo>
                    <a:pt x="3513" y="3438"/>
                    <a:pt x="3442" y="3367"/>
                    <a:pt x="3346" y="3367"/>
                  </a:cubicBezTo>
                  <a:lnTo>
                    <a:pt x="1656" y="3367"/>
                  </a:lnTo>
                  <a:lnTo>
                    <a:pt x="1656" y="2414"/>
                  </a:lnTo>
                  <a:lnTo>
                    <a:pt x="2203" y="2414"/>
                  </a:lnTo>
                  <a:cubicBezTo>
                    <a:pt x="2287" y="2414"/>
                    <a:pt x="2346" y="2355"/>
                    <a:pt x="2370" y="2271"/>
                  </a:cubicBezTo>
                  <a:cubicBezTo>
                    <a:pt x="2382" y="1950"/>
                    <a:pt x="2644" y="1700"/>
                    <a:pt x="2965" y="1700"/>
                  </a:cubicBezTo>
                  <a:close/>
                  <a:moveTo>
                    <a:pt x="7091" y="1"/>
                  </a:moveTo>
                  <a:cubicBezTo>
                    <a:pt x="6970" y="1"/>
                    <a:pt x="6849" y="12"/>
                    <a:pt x="6728" y="33"/>
                  </a:cubicBezTo>
                  <a:cubicBezTo>
                    <a:pt x="6192" y="140"/>
                    <a:pt x="5728" y="450"/>
                    <a:pt x="5418" y="914"/>
                  </a:cubicBezTo>
                  <a:cubicBezTo>
                    <a:pt x="5085" y="1402"/>
                    <a:pt x="5001" y="1986"/>
                    <a:pt x="5120" y="2522"/>
                  </a:cubicBezTo>
                  <a:lnTo>
                    <a:pt x="4585" y="2522"/>
                  </a:lnTo>
                  <a:lnTo>
                    <a:pt x="4585" y="2248"/>
                  </a:lnTo>
                  <a:cubicBezTo>
                    <a:pt x="4585" y="2164"/>
                    <a:pt x="4501" y="2093"/>
                    <a:pt x="4418" y="2093"/>
                  </a:cubicBezTo>
                  <a:lnTo>
                    <a:pt x="3846" y="2093"/>
                  </a:lnTo>
                  <a:cubicBezTo>
                    <a:pt x="3763" y="1676"/>
                    <a:pt x="3394" y="1379"/>
                    <a:pt x="2953" y="1379"/>
                  </a:cubicBezTo>
                  <a:cubicBezTo>
                    <a:pt x="2525" y="1379"/>
                    <a:pt x="2156" y="1676"/>
                    <a:pt x="2061" y="2093"/>
                  </a:cubicBezTo>
                  <a:lnTo>
                    <a:pt x="1501" y="2093"/>
                  </a:lnTo>
                  <a:cubicBezTo>
                    <a:pt x="1406" y="2093"/>
                    <a:pt x="1334" y="2164"/>
                    <a:pt x="1334" y="2248"/>
                  </a:cubicBezTo>
                  <a:lnTo>
                    <a:pt x="1334" y="2522"/>
                  </a:lnTo>
                  <a:lnTo>
                    <a:pt x="156" y="2522"/>
                  </a:lnTo>
                  <a:cubicBezTo>
                    <a:pt x="72" y="2522"/>
                    <a:pt x="1" y="2593"/>
                    <a:pt x="1" y="2688"/>
                  </a:cubicBezTo>
                  <a:lnTo>
                    <a:pt x="1" y="10832"/>
                  </a:lnTo>
                  <a:cubicBezTo>
                    <a:pt x="1" y="10915"/>
                    <a:pt x="72" y="10987"/>
                    <a:pt x="156" y="10987"/>
                  </a:cubicBezTo>
                  <a:lnTo>
                    <a:pt x="3370" y="10987"/>
                  </a:lnTo>
                  <a:cubicBezTo>
                    <a:pt x="3465" y="10987"/>
                    <a:pt x="3537" y="10915"/>
                    <a:pt x="3537" y="10832"/>
                  </a:cubicBezTo>
                  <a:cubicBezTo>
                    <a:pt x="3537" y="10737"/>
                    <a:pt x="3465" y="10665"/>
                    <a:pt x="3370" y="10665"/>
                  </a:cubicBezTo>
                  <a:lnTo>
                    <a:pt x="322" y="10665"/>
                  </a:lnTo>
                  <a:lnTo>
                    <a:pt x="322" y="2843"/>
                  </a:lnTo>
                  <a:lnTo>
                    <a:pt x="1334" y="2843"/>
                  </a:lnTo>
                  <a:lnTo>
                    <a:pt x="1334" y="3069"/>
                  </a:lnTo>
                  <a:lnTo>
                    <a:pt x="679" y="3069"/>
                  </a:lnTo>
                  <a:cubicBezTo>
                    <a:pt x="596" y="3069"/>
                    <a:pt x="513" y="3141"/>
                    <a:pt x="513" y="3236"/>
                  </a:cubicBezTo>
                  <a:lnTo>
                    <a:pt x="513" y="10058"/>
                  </a:lnTo>
                  <a:cubicBezTo>
                    <a:pt x="513" y="10142"/>
                    <a:pt x="596" y="10213"/>
                    <a:pt x="679" y="10213"/>
                  </a:cubicBezTo>
                  <a:lnTo>
                    <a:pt x="5228" y="10213"/>
                  </a:lnTo>
                  <a:cubicBezTo>
                    <a:pt x="5311" y="10213"/>
                    <a:pt x="5382" y="10142"/>
                    <a:pt x="5382" y="10058"/>
                  </a:cubicBezTo>
                  <a:lnTo>
                    <a:pt x="5382" y="3236"/>
                  </a:lnTo>
                  <a:cubicBezTo>
                    <a:pt x="5382" y="3141"/>
                    <a:pt x="5311" y="3069"/>
                    <a:pt x="5228" y="3069"/>
                  </a:cubicBezTo>
                  <a:lnTo>
                    <a:pt x="4585" y="3069"/>
                  </a:lnTo>
                  <a:lnTo>
                    <a:pt x="4585" y="2843"/>
                  </a:lnTo>
                  <a:lnTo>
                    <a:pt x="5228" y="2843"/>
                  </a:lnTo>
                  <a:cubicBezTo>
                    <a:pt x="5287" y="2998"/>
                    <a:pt x="5370" y="3141"/>
                    <a:pt x="5478" y="3284"/>
                  </a:cubicBezTo>
                  <a:lnTo>
                    <a:pt x="5430" y="4331"/>
                  </a:lnTo>
                  <a:cubicBezTo>
                    <a:pt x="5430" y="4391"/>
                    <a:pt x="5466" y="4438"/>
                    <a:pt x="5501" y="4474"/>
                  </a:cubicBezTo>
                  <a:cubicBezTo>
                    <a:pt x="5537" y="4486"/>
                    <a:pt x="5561" y="4498"/>
                    <a:pt x="5597" y="4498"/>
                  </a:cubicBezTo>
                  <a:lnTo>
                    <a:pt x="5609" y="4498"/>
                  </a:lnTo>
                  <a:lnTo>
                    <a:pt x="5609" y="10665"/>
                  </a:lnTo>
                  <a:lnTo>
                    <a:pt x="3989" y="10665"/>
                  </a:lnTo>
                  <a:cubicBezTo>
                    <a:pt x="3894" y="10665"/>
                    <a:pt x="3823" y="10737"/>
                    <a:pt x="3823" y="10820"/>
                  </a:cubicBezTo>
                  <a:cubicBezTo>
                    <a:pt x="3823" y="10915"/>
                    <a:pt x="3894" y="10987"/>
                    <a:pt x="3989" y="10987"/>
                  </a:cubicBezTo>
                  <a:lnTo>
                    <a:pt x="5775" y="10987"/>
                  </a:lnTo>
                  <a:cubicBezTo>
                    <a:pt x="5859" y="10987"/>
                    <a:pt x="5942" y="10915"/>
                    <a:pt x="5942" y="10820"/>
                  </a:cubicBezTo>
                  <a:lnTo>
                    <a:pt x="5942" y="4367"/>
                  </a:lnTo>
                  <a:lnTo>
                    <a:pt x="6621" y="4046"/>
                  </a:lnTo>
                  <a:cubicBezTo>
                    <a:pt x="6796" y="4092"/>
                    <a:pt x="6971" y="4109"/>
                    <a:pt x="7152" y="4109"/>
                  </a:cubicBezTo>
                  <a:cubicBezTo>
                    <a:pt x="7205" y="4109"/>
                    <a:pt x="7258" y="4108"/>
                    <a:pt x="7311" y="4105"/>
                  </a:cubicBezTo>
                  <a:cubicBezTo>
                    <a:pt x="7395" y="4081"/>
                    <a:pt x="7454" y="4010"/>
                    <a:pt x="7454" y="3926"/>
                  </a:cubicBezTo>
                  <a:cubicBezTo>
                    <a:pt x="7454" y="3831"/>
                    <a:pt x="7371" y="3772"/>
                    <a:pt x="7275" y="3772"/>
                  </a:cubicBezTo>
                  <a:cubicBezTo>
                    <a:pt x="7230" y="3774"/>
                    <a:pt x="7184" y="3776"/>
                    <a:pt x="7137" y="3776"/>
                  </a:cubicBezTo>
                  <a:cubicBezTo>
                    <a:pt x="6977" y="3776"/>
                    <a:pt x="6813" y="3758"/>
                    <a:pt x="6656" y="3712"/>
                  </a:cubicBezTo>
                  <a:cubicBezTo>
                    <a:pt x="6637" y="3707"/>
                    <a:pt x="6619" y="3704"/>
                    <a:pt x="6602" y="3704"/>
                  </a:cubicBezTo>
                  <a:cubicBezTo>
                    <a:pt x="6579" y="3704"/>
                    <a:pt x="6558" y="3710"/>
                    <a:pt x="6537" y="3724"/>
                  </a:cubicBezTo>
                  <a:lnTo>
                    <a:pt x="5763" y="4081"/>
                  </a:lnTo>
                  <a:lnTo>
                    <a:pt x="5799" y="3236"/>
                  </a:lnTo>
                  <a:cubicBezTo>
                    <a:pt x="5799" y="3188"/>
                    <a:pt x="5787" y="3164"/>
                    <a:pt x="5775" y="3129"/>
                  </a:cubicBezTo>
                  <a:cubicBezTo>
                    <a:pt x="5656" y="2986"/>
                    <a:pt x="5561" y="2819"/>
                    <a:pt x="5501" y="2652"/>
                  </a:cubicBezTo>
                  <a:cubicBezTo>
                    <a:pt x="5501" y="2641"/>
                    <a:pt x="5501" y="2641"/>
                    <a:pt x="5490" y="2629"/>
                  </a:cubicBezTo>
                  <a:cubicBezTo>
                    <a:pt x="5311" y="2117"/>
                    <a:pt x="5382" y="1557"/>
                    <a:pt x="5680" y="1093"/>
                  </a:cubicBezTo>
                  <a:cubicBezTo>
                    <a:pt x="5942" y="712"/>
                    <a:pt x="6323" y="450"/>
                    <a:pt x="6787" y="366"/>
                  </a:cubicBezTo>
                  <a:cubicBezTo>
                    <a:pt x="6900" y="342"/>
                    <a:pt x="7015" y="330"/>
                    <a:pt x="7129" y="330"/>
                  </a:cubicBezTo>
                  <a:cubicBezTo>
                    <a:pt x="7461" y="330"/>
                    <a:pt x="7793" y="431"/>
                    <a:pt x="8085" y="617"/>
                  </a:cubicBezTo>
                  <a:cubicBezTo>
                    <a:pt x="8871" y="1152"/>
                    <a:pt x="9097" y="2224"/>
                    <a:pt x="8561" y="3010"/>
                  </a:cubicBezTo>
                  <a:cubicBezTo>
                    <a:pt x="8383" y="3284"/>
                    <a:pt x="8145" y="3486"/>
                    <a:pt x="7847" y="3629"/>
                  </a:cubicBezTo>
                  <a:cubicBezTo>
                    <a:pt x="7764" y="3665"/>
                    <a:pt x="7728" y="3760"/>
                    <a:pt x="7764" y="3831"/>
                  </a:cubicBezTo>
                  <a:cubicBezTo>
                    <a:pt x="7798" y="3883"/>
                    <a:pt x="7857" y="3922"/>
                    <a:pt x="7914" y="3922"/>
                  </a:cubicBezTo>
                  <a:cubicBezTo>
                    <a:pt x="7936" y="3922"/>
                    <a:pt x="7958" y="3916"/>
                    <a:pt x="7978" y="3903"/>
                  </a:cubicBezTo>
                  <a:cubicBezTo>
                    <a:pt x="8323" y="3748"/>
                    <a:pt x="8597" y="3510"/>
                    <a:pt x="8811" y="3188"/>
                  </a:cubicBezTo>
                  <a:cubicBezTo>
                    <a:pt x="9454" y="2260"/>
                    <a:pt x="9192" y="974"/>
                    <a:pt x="8264" y="355"/>
                  </a:cubicBezTo>
                  <a:cubicBezTo>
                    <a:pt x="7904" y="124"/>
                    <a:pt x="7503" y="1"/>
                    <a:pt x="70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2422623" y="1574883"/>
              <a:ext cx="10201" cy="11373"/>
            </a:xfrm>
            <a:custGeom>
              <a:rect b="b" l="l" r="r" t="t"/>
              <a:pathLst>
                <a:path extrusionOk="0" h="359" w="322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191"/>
                  </a:lnTo>
                  <a:cubicBezTo>
                    <a:pt x="0" y="275"/>
                    <a:pt x="72" y="358"/>
                    <a:pt x="155" y="358"/>
                  </a:cubicBezTo>
                  <a:cubicBezTo>
                    <a:pt x="251" y="358"/>
                    <a:pt x="322" y="275"/>
                    <a:pt x="322" y="191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2442613" y="1574883"/>
              <a:ext cx="10581" cy="11373"/>
            </a:xfrm>
            <a:custGeom>
              <a:rect b="b" l="l" r="r" t="t"/>
              <a:pathLst>
                <a:path extrusionOk="0" h="359" w="334">
                  <a:moveTo>
                    <a:pt x="167" y="1"/>
                  </a:moveTo>
                  <a:cubicBezTo>
                    <a:pt x="84" y="1"/>
                    <a:pt x="1" y="72"/>
                    <a:pt x="1" y="156"/>
                  </a:cubicBezTo>
                  <a:lnTo>
                    <a:pt x="1" y="191"/>
                  </a:lnTo>
                  <a:cubicBezTo>
                    <a:pt x="1" y="275"/>
                    <a:pt x="84" y="358"/>
                    <a:pt x="167" y="358"/>
                  </a:cubicBezTo>
                  <a:cubicBezTo>
                    <a:pt x="262" y="358"/>
                    <a:pt x="334" y="275"/>
                    <a:pt x="334" y="191"/>
                  </a:cubicBezTo>
                  <a:lnTo>
                    <a:pt x="334" y="156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2462983" y="1574883"/>
              <a:ext cx="10581" cy="11373"/>
            </a:xfrm>
            <a:custGeom>
              <a:rect b="b" l="l" r="r" t="t"/>
              <a:pathLst>
                <a:path extrusionOk="0" h="359" w="334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191"/>
                  </a:lnTo>
                  <a:cubicBezTo>
                    <a:pt x="0" y="275"/>
                    <a:pt x="72" y="358"/>
                    <a:pt x="167" y="358"/>
                  </a:cubicBezTo>
                  <a:cubicBezTo>
                    <a:pt x="250" y="358"/>
                    <a:pt x="334" y="275"/>
                    <a:pt x="334" y="191"/>
                  </a:cubicBezTo>
                  <a:lnTo>
                    <a:pt x="334" y="156"/>
                  </a:lnTo>
                  <a:cubicBezTo>
                    <a:pt x="310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2482974" y="1574883"/>
              <a:ext cx="10201" cy="11373"/>
            </a:xfrm>
            <a:custGeom>
              <a:rect b="b" l="l" r="r" t="t"/>
              <a:pathLst>
                <a:path extrusionOk="0" h="359" w="322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191"/>
                  </a:lnTo>
                  <a:cubicBezTo>
                    <a:pt x="0" y="275"/>
                    <a:pt x="72" y="358"/>
                    <a:pt x="155" y="358"/>
                  </a:cubicBezTo>
                  <a:cubicBezTo>
                    <a:pt x="251" y="358"/>
                    <a:pt x="322" y="275"/>
                    <a:pt x="322" y="191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2312852" y="1654495"/>
              <a:ext cx="26073" cy="49041"/>
            </a:xfrm>
            <a:custGeom>
              <a:rect b="b" l="l" r="r" t="t"/>
              <a:pathLst>
                <a:path extrusionOk="0" h="1548" w="823">
                  <a:moveTo>
                    <a:pt x="179" y="0"/>
                  </a:moveTo>
                  <a:cubicBezTo>
                    <a:pt x="96" y="0"/>
                    <a:pt x="25" y="72"/>
                    <a:pt x="25" y="167"/>
                  </a:cubicBezTo>
                  <a:cubicBezTo>
                    <a:pt x="25" y="250"/>
                    <a:pt x="96" y="322"/>
                    <a:pt x="179" y="322"/>
                  </a:cubicBezTo>
                  <a:lnTo>
                    <a:pt x="263" y="322"/>
                  </a:lnTo>
                  <a:lnTo>
                    <a:pt x="263" y="1215"/>
                  </a:lnTo>
                  <a:lnTo>
                    <a:pt x="167" y="1215"/>
                  </a:lnTo>
                  <a:cubicBezTo>
                    <a:pt x="84" y="1215"/>
                    <a:pt x="1" y="1298"/>
                    <a:pt x="1" y="1381"/>
                  </a:cubicBezTo>
                  <a:cubicBezTo>
                    <a:pt x="1" y="1477"/>
                    <a:pt x="84" y="1548"/>
                    <a:pt x="167" y="1548"/>
                  </a:cubicBezTo>
                  <a:lnTo>
                    <a:pt x="656" y="1548"/>
                  </a:lnTo>
                  <a:cubicBezTo>
                    <a:pt x="751" y="1548"/>
                    <a:pt x="822" y="1477"/>
                    <a:pt x="822" y="1381"/>
                  </a:cubicBezTo>
                  <a:cubicBezTo>
                    <a:pt x="822" y="1274"/>
                    <a:pt x="751" y="1203"/>
                    <a:pt x="668" y="1203"/>
                  </a:cubicBezTo>
                  <a:lnTo>
                    <a:pt x="572" y="1203"/>
                  </a:lnTo>
                  <a:lnTo>
                    <a:pt x="572" y="167"/>
                  </a:lnTo>
                  <a:cubicBezTo>
                    <a:pt x="572" y="72"/>
                    <a:pt x="501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2316242" y="1637135"/>
              <a:ext cx="14383" cy="13971"/>
            </a:xfrm>
            <a:custGeom>
              <a:rect b="b" l="l" r="r" t="t"/>
              <a:pathLst>
                <a:path extrusionOk="0" h="441" w="454">
                  <a:moveTo>
                    <a:pt x="227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108" y="441"/>
                    <a:pt x="227" y="441"/>
                  </a:cubicBezTo>
                  <a:cubicBezTo>
                    <a:pt x="358" y="441"/>
                    <a:pt x="453" y="334"/>
                    <a:pt x="453" y="215"/>
                  </a:cubicBezTo>
                  <a:cubicBezTo>
                    <a:pt x="453" y="96"/>
                    <a:pt x="358" y="0"/>
                    <a:pt x="2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2" name="Google Shape;972;p13"/>
          <p:cNvGrpSpPr/>
          <p:nvPr/>
        </p:nvGrpSpPr>
        <p:grpSpPr>
          <a:xfrm>
            <a:off x="1331406" y="1513361"/>
            <a:ext cx="301783" cy="348606"/>
            <a:chOff x="1331406" y="1513361"/>
            <a:chExt cx="301783" cy="348606"/>
          </a:xfrm>
        </p:grpSpPr>
        <p:sp>
          <p:nvSpPr>
            <p:cNvPr id="973" name="Google Shape;973;p13"/>
            <p:cNvSpPr/>
            <p:nvPr/>
          </p:nvSpPr>
          <p:spPr>
            <a:xfrm>
              <a:off x="1473237" y="1513361"/>
              <a:ext cx="159952" cy="169076"/>
            </a:xfrm>
            <a:custGeom>
              <a:rect b="b" l="l" r="r" t="t"/>
              <a:pathLst>
                <a:path extrusionOk="0" h="5337" w="5049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1331406" y="1579033"/>
              <a:ext cx="152412" cy="282934"/>
            </a:xfrm>
            <a:custGeom>
              <a:rect b="b" l="l" r="r" t="t"/>
              <a:pathLst>
                <a:path extrusionOk="0" h="8931" w="4811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1373667" y="1686935"/>
              <a:ext cx="66401" cy="10581"/>
            </a:xfrm>
            <a:custGeom>
              <a:rect b="b" l="l" r="r" t="t"/>
              <a:pathLst>
                <a:path extrusionOk="0" h="334" w="2096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1518508" y="1536044"/>
              <a:ext cx="72452" cy="112812"/>
            </a:xfrm>
            <a:custGeom>
              <a:rect b="b" l="l" r="r" t="t"/>
              <a:pathLst>
                <a:path extrusionOk="0" h="3561" w="2287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7" name="Google Shape;977;p13"/>
          <p:cNvGrpSpPr/>
          <p:nvPr/>
        </p:nvGrpSpPr>
        <p:grpSpPr>
          <a:xfrm>
            <a:off x="7144274" y="1500214"/>
            <a:ext cx="282174" cy="355735"/>
            <a:chOff x="7144274" y="1500214"/>
            <a:chExt cx="282174" cy="355735"/>
          </a:xfrm>
        </p:grpSpPr>
        <p:sp>
          <p:nvSpPr>
            <p:cNvPr id="978" name="Google Shape;978;p13"/>
            <p:cNvSpPr/>
            <p:nvPr/>
          </p:nvSpPr>
          <p:spPr>
            <a:xfrm>
              <a:off x="7245745" y="1613375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7313635" y="1613375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7262345" y="1653070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7144274" y="1500214"/>
              <a:ext cx="282174" cy="355735"/>
            </a:xfrm>
            <a:custGeom>
              <a:rect b="b" l="l" r="r" t="t"/>
              <a:pathLst>
                <a:path extrusionOk="0" h="11229" w="8907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7239726" y="1594081"/>
              <a:ext cx="22651" cy="12165"/>
            </a:xfrm>
            <a:custGeom>
              <a:rect b="b" l="l" r="r" t="t"/>
              <a:pathLst>
                <a:path extrusionOk="0" h="384" w="715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7307616" y="1594462"/>
              <a:ext cx="22651" cy="12514"/>
            </a:xfrm>
            <a:custGeom>
              <a:rect b="b" l="l" r="r" t="t"/>
              <a:pathLst>
                <a:path extrusionOk="0" h="395" w="715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4" name="Google Shape;984;p13"/>
          <p:cNvGrpSpPr/>
          <p:nvPr/>
        </p:nvGrpSpPr>
        <p:grpSpPr>
          <a:xfrm>
            <a:off x="6685262" y="1500214"/>
            <a:ext cx="289682" cy="354594"/>
            <a:chOff x="6685262" y="1500214"/>
            <a:chExt cx="289682" cy="354594"/>
          </a:xfrm>
        </p:grpSpPr>
        <p:sp>
          <p:nvSpPr>
            <p:cNvPr id="985" name="Google Shape;985;p13"/>
            <p:cNvSpPr/>
            <p:nvPr/>
          </p:nvSpPr>
          <p:spPr>
            <a:xfrm>
              <a:off x="6685262" y="1500214"/>
              <a:ext cx="289682" cy="354594"/>
            </a:xfrm>
            <a:custGeom>
              <a:rect b="b" l="l" r="r" t="t"/>
              <a:pathLst>
                <a:path extrusionOk="0" h="11193" w="9144">
                  <a:moveTo>
                    <a:pt x="7037" y="3310"/>
                  </a:moveTo>
                  <a:lnTo>
                    <a:pt x="7037" y="3322"/>
                  </a:lnTo>
                  <a:lnTo>
                    <a:pt x="7037" y="3691"/>
                  </a:lnTo>
                  <a:lnTo>
                    <a:pt x="6846" y="3691"/>
                  </a:lnTo>
                  <a:cubicBezTo>
                    <a:pt x="6739" y="3691"/>
                    <a:pt x="6656" y="3608"/>
                    <a:pt x="6656" y="3501"/>
                  </a:cubicBezTo>
                  <a:lnTo>
                    <a:pt x="6656" y="3310"/>
                  </a:lnTo>
                  <a:close/>
                  <a:moveTo>
                    <a:pt x="2465" y="3322"/>
                  </a:moveTo>
                  <a:lnTo>
                    <a:pt x="2465" y="3513"/>
                  </a:lnTo>
                  <a:cubicBezTo>
                    <a:pt x="2465" y="3620"/>
                    <a:pt x="2381" y="3703"/>
                    <a:pt x="2274" y="3703"/>
                  </a:cubicBezTo>
                  <a:lnTo>
                    <a:pt x="2096" y="3703"/>
                  </a:lnTo>
                  <a:lnTo>
                    <a:pt x="2096" y="3691"/>
                  </a:lnTo>
                  <a:lnTo>
                    <a:pt x="2096" y="3322"/>
                  </a:lnTo>
                  <a:close/>
                  <a:moveTo>
                    <a:pt x="4596" y="370"/>
                  </a:moveTo>
                  <a:lnTo>
                    <a:pt x="8453" y="2989"/>
                  </a:lnTo>
                  <a:lnTo>
                    <a:pt x="3691" y="2989"/>
                  </a:lnTo>
                  <a:cubicBezTo>
                    <a:pt x="3596" y="2989"/>
                    <a:pt x="3524" y="3072"/>
                    <a:pt x="3524" y="3156"/>
                  </a:cubicBezTo>
                  <a:cubicBezTo>
                    <a:pt x="3524" y="3251"/>
                    <a:pt x="3596" y="3322"/>
                    <a:pt x="3691" y="3322"/>
                  </a:cubicBezTo>
                  <a:lnTo>
                    <a:pt x="6334" y="3322"/>
                  </a:lnTo>
                  <a:lnTo>
                    <a:pt x="6334" y="3513"/>
                  </a:lnTo>
                  <a:cubicBezTo>
                    <a:pt x="6334" y="3799"/>
                    <a:pt x="6572" y="4037"/>
                    <a:pt x="6858" y="4037"/>
                  </a:cubicBezTo>
                  <a:lnTo>
                    <a:pt x="7120" y="4037"/>
                  </a:lnTo>
                  <a:cubicBezTo>
                    <a:pt x="7203" y="4037"/>
                    <a:pt x="7275" y="4061"/>
                    <a:pt x="7334" y="4120"/>
                  </a:cubicBezTo>
                  <a:cubicBezTo>
                    <a:pt x="7394" y="4180"/>
                    <a:pt x="7406" y="4263"/>
                    <a:pt x="7406" y="4334"/>
                  </a:cubicBezTo>
                  <a:cubicBezTo>
                    <a:pt x="7394" y="4465"/>
                    <a:pt x="7263" y="4584"/>
                    <a:pt x="7108" y="4584"/>
                  </a:cubicBezTo>
                  <a:lnTo>
                    <a:pt x="7037" y="4584"/>
                  </a:lnTo>
                  <a:lnTo>
                    <a:pt x="7037" y="4572"/>
                  </a:lnTo>
                  <a:cubicBezTo>
                    <a:pt x="7037" y="4477"/>
                    <a:pt x="6965" y="4406"/>
                    <a:pt x="6870" y="4406"/>
                  </a:cubicBezTo>
                  <a:cubicBezTo>
                    <a:pt x="6787" y="4406"/>
                    <a:pt x="6715" y="4477"/>
                    <a:pt x="6715" y="4572"/>
                  </a:cubicBezTo>
                  <a:cubicBezTo>
                    <a:pt x="6715" y="5692"/>
                    <a:pt x="5846" y="6597"/>
                    <a:pt x="4763" y="6680"/>
                  </a:cubicBezTo>
                  <a:lnTo>
                    <a:pt x="4763" y="6501"/>
                  </a:lnTo>
                  <a:cubicBezTo>
                    <a:pt x="4763" y="6418"/>
                    <a:pt x="4691" y="6347"/>
                    <a:pt x="4596" y="6347"/>
                  </a:cubicBezTo>
                  <a:cubicBezTo>
                    <a:pt x="4512" y="6347"/>
                    <a:pt x="4429" y="6418"/>
                    <a:pt x="4429" y="6501"/>
                  </a:cubicBezTo>
                  <a:lnTo>
                    <a:pt x="4429" y="6680"/>
                  </a:lnTo>
                  <a:cubicBezTo>
                    <a:pt x="3346" y="6597"/>
                    <a:pt x="2488" y="5692"/>
                    <a:pt x="2488" y="4572"/>
                  </a:cubicBezTo>
                  <a:cubicBezTo>
                    <a:pt x="2488" y="4477"/>
                    <a:pt x="2405" y="4406"/>
                    <a:pt x="2322" y="4406"/>
                  </a:cubicBezTo>
                  <a:cubicBezTo>
                    <a:pt x="2226" y="4406"/>
                    <a:pt x="2155" y="4477"/>
                    <a:pt x="2155" y="4572"/>
                  </a:cubicBezTo>
                  <a:lnTo>
                    <a:pt x="2155" y="4584"/>
                  </a:lnTo>
                  <a:lnTo>
                    <a:pt x="2048" y="4584"/>
                  </a:lnTo>
                  <a:cubicBezTo>
                    <a:pt x="1976" y="4584"/>
                    <a:pt x="1905" y="4561"/>
                    <a:pt x="1845" y="4501"/>
                  </a:cubicBezTo>
                  <a:cubicBezTo>
                    <a:pt x="1786" y="4442"/>
                    <a:pt x="1774" y="4358"/>
                    <a:pt x="1774" y="4287"/>
                  </a:cubicBezTo>
                  <a:cubicBezTo>
                    <a:pt x="1786" y="4156"/>
                    <a:pt x="1917" y="4037"/>
                    <a:pt x="2072" y="4037"/>
                  </a:cubicBezTo>
                  <a:lnTo>
                    <a:pt x="2310" y="4037"/>
                  </a:lnTo>
                  <a:cubicBezTo>
                    <a:pt x="2584" y="4037"/>
                    <a:pt x="2822" y="3799"/>
                    <a:pt x="2822" y="3513"/>
                  </a:cubicBezTo>
                  <a:lnTo>
                    <a:pt x="2822" y="3322"/>
                  </a:lnTo>
                  <a:lnTo>
                    <a:pt x="3024" y="3322"/>
                  </a:lnTo>
                  <a:cubicBezTo>
                    <a:pt x="3108" y="3322"/>
                    <a:pt x="3179" y="3251"/>
                    <a:pt x="3179" y="3156"/>
                  </a:cubicBezTo>
                  <a:cubicBezTo>
                    <a:pt x="3179" y="3072"/>
                    <a:pt x="3108" y="2989"/>
                    <a:pt x="3024" y="2989"/>
                  </a:cubicBezTo>
                  <a:lnTo>
                    <a:pt x="738" y="2989"/>
                  </a:lnTo>
                  <a:lnTo>
                    <a:pt x="4596" y="370"/>
                  </a:lnTo>
                  <a:close/>
                  <a:moveTo>
                    <a:pt x="5632" y="6763"/>
                  </a:moveTo>
                  <a:lnTo>
                    <a:pt x="5632" y="7144"/>
                  </a:lnTo>
                  <a:cubicBezTo>
                    <a:pt x="5644" y="7430"/>
                    <a:pt x="5798" y="7668"/>
                    <a:pt x="6060" y="7787"/>
                  </a:cubicBezTo>
                  <a:cubicBezTo>
                    <a:pt x="5977" y="7978"/>
                    <a:pt x="5858" y="8156"/>
                    <a:pt x="5715" y="8311"/>
                  </a:cubicBezTo>
                  <a:cubicBezTo>
                    <a:pt x="5655" y="8371"/>
                    <a:pt x="5655" y="8466"/>
                    <a:pt x="5715" y="8549"/>
                  </a:cubicBezTo>
                  <a:cubicBezTo>
                    <a:pt x="5739" y="8573"/>
                    <a:pt x="5786" y="8585"/>
                    <a:pt x="5834" y="8585"/>
                  </a:cubicBezTo>
                  <a:cubicBezTo>
                    <a:pt x="5882" y="8585"/>
                    <a:pt x="5917" y="8573"/>
                    <a:pt x="5953" y="8549"/>
                  </a:cubicBezTo>
                  <a:cubicBezTo>
                    <a:pt x="6132" y="8347"/>
                    <a:pt x="6275" y="8132"/>
                    <a:pt x="6370" y="7894"/>
                  </a:cubicBezTo>
                  <a:lnTo>
                    <a:pt x="6727" y="7990"/>
                  </a:lnTo>
                  <a:cubicBezTo>
                    <a:pt x="6572" y="8394"/>
                    <a:pt x="6310" y="8763"/>
                    <a:pt x="5953" y="9037"/>
                  </a:cubicBezTo>
                  <a:cubicBezTo>
                    <a:pt x="5548" y="9335"/>
                    <a:pt x="5072" y="9502"/>
                    <a:pt x="4572" y="9502"/>
                  </a:cubicBezTo>
                  <a:cubicBezTo>
                    <a:pt x="4072" y="9502"/>
                    <a:pt x="3596" y="9335"/>
                    <a:pt x="3203" y="9049"/>
                  </a:cubicBezTo>
                  <a:cubicBezTo>
                    <a:pt x="2846" y="8787"/>
                    <a:pt x="2572" y="8406"/>
                    <a:pt x="2405" y="8013"/>
                  </a:cubicBezTo>
                  <a:lnTo>
                    <a:pt x="2762" y="7906"/>
                  </a:lnTo>
                  <a:cubicBezTo>
                    <a:pt x="2905" y="8252"/>
                    <a:pt x="3119" y="8549"/>
                    <a:pt x="3405" y="8752"/>
                  </a:cubicBezTo>
                  <a:cubicBezTo>
                    <a:pt x="3739" y="9002"/>
                    <a:pt x="4131" y="9144"/>
                    <a:pt x="4548" y="9144"/>
                  </a:cubicBezTo>
                  <a:cubicBezTo>
                    <a:pt x="4822" y="9144"/>
                    <a:pt x="5072" y="9085"/>
                    <a:pt x="5322" y="8978"/>
                  </a:cubicBezTo>
                  <a:cubicBezTo>
                    <a:pt x="5417" y="8942"/>
                    <a:pt x="5441" y="8847"/>
                    <a:pt x="5417" y="8752"/>
                  </a:cubicBezTo>
                  <a:cubicBezTo>
                    <a:pt x="5391" y="8690"/>
                    <a:pt x="5332" y="8654"/>
                    <a:pt x="5265" y="8654"/>
                  </a:cubicBezTo>
                  <a:cubicBezTo>
                    <a:pt x="5241" y="8654"/>
                    <a:pt x="5216" y="8659"/>
                    <a:pt x="5191" y="8668"/>
                  </a:cubicBezTo>
                  <a:cubicBezTo>
                    <a:pt x="4989" y="8752"/>
                    <a:pt x="4774" y="8799"/>
                    <a:pt x="4548" y="8799"/>
                  </a:cubicBezTo>
                  <a:cubicBezTo>
                    <a:pt x="3893" y="8799"/>
                    <a:pt x="3322" y="8394"/>
                    <a:pt x="3084" y="7799"/>
                  </a:cubicBezTo>
                  <a:cubicBezTo>
                    <a:pt x="3334" y="7692"/>
                    <a:pt x="3500" y="7442"/>
                    <a:pt x="3500" y="7180"/>
                  </a:cubicBezTo>
                  <a:lnTo>
                    <a:pt x="3500" y="6787"/>
                  </a:lnTo>
                  <a:cubicBezTo>
                    <a:pt x="3774" y="6918"/>
                    <a:pt x="4072" y="7013"/>
                    <a:pt x="4405" y="7025"/>
                  </a:cubicBezTo>
                  <a:lnTo>
                    <a:pt x="4405" y="7573"/>
                  </a:lnTo>
                  <a:cubicBezTo>
                    <a:pt x="4405" y="7668"/>
                    <a:pt x="4477" y="7740"/>
                    <a:pt x="4560" y="7740"/>
                  </a:cubicBezTo>
                  <a:cubicBezTo>
                    <a:pt x="4655" y="7740"/>
                    <a:pt x="4727" y="7668"/>
                    <a:pt x="4727" y="7573"/>
                  </a:cubicBezTo>
                  <a:lnTo>
                    <a:pt x="4727" y="7001"/>
                  </a:lnTo>
                  <a:cubicBezTo>
                    <a:pt x="5060" y="6978"/>
                    <a:pt x="5358" y="6894"/>
                    <a:pt x="5632" y="6763"/>
                  </a:cubicBezTo>
                  <a:close/>
                  <a:moveTo>
                    <a:pt x="4562" y="0"/>
                  </a:moveTo>
                  <a:cubicBezTo>
                    <a:pt x="4530" y="0"/>
                    <a:pt x="4501" y="12"/>
                    <a:pt x="4477" y="36"/>
                  </a:cubicBezTo>
                  <a:lnTo>
                    <a:pt x="83" y="3025"/>
                  </a:lnTo>
                  <a:cubicBezTo>
                    <a:pt x="24" y="3072"/>
                    <a:pt x="0" y="3144"/>
                    <a:pt x="24" y="3203"/>
                  </a:cubicBezTo>
                  <a:cubicBezTo>
                    <a:pt x="60" y="3263"/>
                    <a:pt x="119" y="3322"/>
                    <a:pt x="191" y="3322"/>
                  </a:cubicBezTo>
                  <a:lnTo>
                    <a:pt x="1786" y="3322"/>
                  </a:lnTo>
                  <a:lnTo>
                    <a:pt x="1786" y="3751"/>
                  </a:lnTo>
                  <a:cubicBezTo>
                    <a:pt x="1584" y="3846"/>
                    <a:pt x="1453" y="4025"/>
                    <a:pt x="1441" y="4227"/>
                  </a:cubicBezTo>
                  <a:cubicBezTo>
                    <a:pt x="1429" y="4394"/>
                    <a:pt x="1488" y="4572"/>
                    <a:pt x="1584" y="4692"/>
                  </a:cubicBezTo>
                  <a:cubicBezTo>
                    <a:pt x="1703" y="4811"/>
                    <a:pt x="1869" y="4882"/>
                    <a:pt x="2036" y="4882"/>
                  </a:cubicBezTo>
                  <a:lnTo>
                    <a:pt x="2155" y="4882"/>
                  </a:lnTo>
                  <a:cubicBezTo>
                    <a:pt x="2238" y="5573"/>
                    <a:pt x="2631" y="6180"/>
                    <a:pt x="3179" y="6549"/>
                  </a:cubicBezTo>
                  <a:lnTo>
                    <a:pt x="3179" y="7132"/>
                  </a:lnTo>
                  <a:cubicBezTo>
                    <a:pt x="3179" y="7299"/>
                    <a:pt x="3072" y="7430"/>
                    <a:pt x="2929" y="7478"/>
                  </a:cubicBezTo>
                  <a:lnTo>
                    <a:pt x="1203" y="7978"/>
                  </a:lnTo>
                  <a:cubicBezTo>
                    <a:pt x="607" y="8156"/>
                    <a:pt x="202" y="8704"/>
                    <a:pt x="202" y="9323"/>
                  </a:cubicBezTo>
                  <a:lnTo>
                    <a:pt x="202" y="11026"/>
                  </a:lnTo>
                  <a:cubicBezTo>
                    <a:pt x="202" y="11121"/>
                    <a:pt x="274" y="11192"/>
                    <a:pt x="369" y="11192"/>
                  </a:cubicBezTo>
                  <a:cubicBezTo>
                    <a:pt x="452" y="11192"/>
                    <a:pt x="536" y="11121"/>
                    <a:pt x="536" y="11026"/>
                  </a:cubicBezTo>
                  <a:lnTo>
                    <a:pt x="536" y="9323"/>
                  </a:lnTo>
                  <a:cubicBezTo>
                    <a:pt x="536" y="8847"/>
                    <a:pt x="845" y="8430"/>
                    <a:pt x="1286" y="8287"/>
                  </a:cubicBezTo>
                  <a:lnTo>
                    <a:pt x="2107" y="8049"/>
                  </a:lnTo>
                  <a:cubicBezTo>
                    <a:pt x="2286" y="8549"/>
                    <a:pt x="2596" y="8966"/>
                    <a:pt x="3012" y="9275"/>
                  </a:cubicBezTo>
                  <a:cubicBezTo>
                    <a:pt x="3429" y="9585"/>
                    <a:pt x="3905" y="9752"/>
                    <a:pt x="4417" y="9776"/>
                  </a:cubicBezTo>
                  <a:lnTo>
                    <a:pt x="4417" y="11026"/>
                  </a:lnTo>
                  <a:cubicBezTo>
                    <a:pt x="4417" y="11121"/>
                    <a:pt x="4489" y="11192"/>
                    <a:pt x="4584" y="11192"/>
                  </a:cubicBezTo>
                  <a:cubicBezTo>
                    <a:pt x="4667" y="11192"/>
                    <a:pt x="4739" y="11121"/>
                    <a:pt x="4739" y="11026"/>
                  </a:cubicBezTo>
                  <a:lnTo>
                    <a:pt x="4739" y="9776"/>
                  </a:lnTo>
                  <a:cubicBezTo>
                    <a:pt x="5263" y="9752"/>
                    <a:pt x="5739" y="9573"/>
                    <a:pt x="6156" y="9252"/>
                  </a:cubicBezTo>
                  <a:cubicBezTo>
                    <a:pt x="6560" y="8942"/>
                    <a:pt x="6870" y="8525"/>
                    <a:pt x="7049" y="8049"/>
                  </a:cubicBezTo>
                  <a:lnTo>
                    <a:pt x="7870" y="8287"/>
                  </a:lnTo>
                  <a:cubicBezTo>
                    <a:pt x="8311" y="8418"/>
                    <a:pt x="8632" y="8835"/>
                    <a:pt x="8632" y="9311"/>
                  </a:cubicBezTo>
                  <a:lnTo>
                    <a:pt x="8632" y="11026"/>
                  </a:lnTo>
                  <a:cubicBezTo>
                    <a:pt x="8632" y="11121"/>
                    <a:pt x="8703" y="11192"/>
                    <a:pt x="8787" y="11192"/>
                  </a:cubicBezTo>
                  <a:cubicBezTo>
                    <a:pt x="8882" y="11192"/>
                    <a:pt x="8954" y="11121"/>
                    <a:pt x="8954" y="11026"/>
                  </a:cubicBezTo>
                  <a:lnTo>
                    <a:pt x="8954" y="9311"/>
                  </a:lnTo>
                  <a:cubicBezTo>
                    <a:pt x="8954" y="8704"/>
                    <a:pt x="8537" y="8156"/>
                    <a:pt x="7953" y="7978"/>
                  </a:cubicBezTo>
                  <a:lnTo>
                    <a:pt x="6227" y="7466"/>
                  </a:lnTo>
                  <a:cubicBezTo>
                    <a:pt x="6084" y="7430"/>
                    <a:pt x="5977" y="7275"/>
                    <a:pt x="5977" y="7132"/>
                  </a:cubicBezTo>
                  <a:lnTo>
                    <a:pt x="5977" y="6549"/>
                  </a:lnTo>
                  <a:cubicBezTo>
                    <a:pt x="6525" y="6156"/>
                    <a:pt x="6918" y="5561"/>
                    <a:pt x="7001" y="4882"/>
                  </a:cubicBezTo>
                  <a:lnTo>
                    <a:pt x="7108" y="4882"/>
                  </a:lnTo>
                  <a:cubicBezTo>
                    <a:pt x="7441" y="4882"/>
                    <a:pt x="7703" y="4644"/>
                    <a:pt x="7739" y="4346"/>
                  </a:cubicBezTo>
                  <a:cubicBezTo>
                    <a:pt x="7751" y="4180"/>
                    <a:pt x="7691" y="4001"/>
                    <a:pt x="7584" y="3882"/>
                  </a:cubicBezTo>
                  <a:cubicBezTo>
                    <a:pt x="7525" y="3822"/>
                    <a:pt x="7465" y="3775"/>
                    <a:pt x="7394" y="3739"/>
                  </a:cubicBezTo>
                  <a:lnTo>
                    <a:pt x="7394" y="3299"/>
                  </a:lnTo>
                  <a:lnTo>
                    <a:pt x="8989" y="3299"/>
                  </a:lnTo>
                  <a:cubicBezTo>
                    <a:pt x="9061" y="3299"/>
                    <a:pt x="9120" y="3263"/>
                    <a:pt x="9144" y="3179"/>
                  </a:cubicBezTo>
                  <a:cubicBezTo>
                    <a:pt x="9132" y="3132"/>
                    <a:pt x="9108" y="3048"/>
                    <a:pt x="9049" y="3025"/>
                  </a:cubicBezTo>
                  <a:lnTo>
                    <a:pt x="4655" y="36"/>
                  </a:lnTo>
                  <a:cubicBezTo>
                    <a:pt x="4626" y="12"/>
                    <a:pt x="4593" y="0"/>
                    <a:pt x="45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6792372" y="1655984"/>
              <a:ext cx="76222" cy="38143"/>
            </a:xfrm>
            <a:custGeom>
              <a:rect b="b" l="l" r="r" t="t"/>
              <a:pathLst>
                <a:path extrusionOk="0" h="1204" w="2406">
                  <a:moveTo>
                    <a:pt x="989" y="334"/>
                  </a:moveTo>
                  <a:cubicBezTo>
                    <a:pt x="917" y="441"/>
                    <a:pt x="798" y="537"/>
                    <a:pt x="667" y="537"/>
                  </a:cubicBezTo>
                  <a:lnTo>
                    <a:pt x="334" y="537"/>
                  </a:lnTo>
                  <a:cubicBezTo>
                    <a:pt x="393" y="417"/>
                    <a:pt x="512" y="334"/>
                    <a:pt x="667" y="334"/>
                  </a:cubicBezTo>
                  <a:close/>
                  <a:moveTo>
                    <a:pt x="1727" y="334"/>
                  </a:moveTo>
                  <a:cubicBezTo>
                    <a:pt x="1858" y="334"/>
                    <a:pt x="1989" y="417"/>
                    <a:pt x="2048" y="537"/>
                  </a:cubicBezTo>
                  <a:lnTo>
                    <a:pt x="1727" y="537"/>
                  </a:lnTo>
                  <a:cubicBezTo>
                    <a:pt x="1584" y="537"/>
                    <a:pt x="1453" y="453"/>
                    <a:pt x="1393" y="334"/>
                  </a:cubicBezTo>
                  <a:close/>
                  <a:moveTo>
                    <a:pt x="679" y="1"/>
                  </a:moveTo>
                  <a:cubicBezTo>
                    <a:pt x="298" y="1"/>
                    <a:pt x="0" y="310"/>
                    <a:pt x="0" y="679"/>
                  </a:cubicBezTo>
                  <a:lnTo>
                    <a:pt x="0" y="1037"/>
                  </a:lnTo>
                  <a:cubicBezTo>
                    <a:pt x="0" y="1132"/>
                    <a:pt x="72" y="1203"/>
                    <a:pt x="155" y="1203"/>
                  </a:cubicBezTo>
                  <a:cubicBezTo>
                    <a:pt x="250" y="1203"/>
                    <a:pt x="322" y="1132"/>
                    <a:pt x="322" y="1037"/>
                  </a:cubicBezTo>
                  <a:lnTo>
                    <a:pt x="322" y="846"/>
                  </a:lnTo>
                  <a:lnTo>
                    <a:pt x="679" y="846"/>
                  </a:lnTo>
                  <a:cubicBezTo>
                    <a:pt x="893" y="846"/>
                    <a:pt x="1084" y="751"/>
                    <a:pt x="1203" y="608"/>
                  </a:cubicBezTo>
                  <a:cubicBezTo>
                    <a:pt x="1334" y="751"/>
                    <a:pt x="1512" y="846"/>
                    <a:pt x="1727" y="846"/>
                  </a:cubicBezTo>
                  <a:lnTo>
                    <a:pt x="2084" y="846"/>
                  </a:lnTo>
                  <a:lnTo>
                    <a:pt x="2084" y="1037"/>
                  </a:lnTo>
                  <a:cubicBezTo>
                    <a:pt x="2084" y="1132"/>
                    <a:pt x="2155" y="1203"/>
                    <a:pt x="2239" y="1203"/>
                  </a:cubicBezTo>
                  <a:cubicBezTo>
                    <a:pt x="2334" y="1203"/>
                    <a:pt x="2405" y="1132"/>
                    <a:pt x="2405" y="1037"/>
                  </a:cubicBezTo>
                  <a:lnTo>
                    <a:pt x="2405" y="679"/>
                  </a:lnTo>
                  <a:cubicBezTo>
                    <a:pt x="2405" y="310"/>
                    <a:pt x="2096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6785593" y="1622815"/>
              <a:ext cx="21891" cy="10581"/>
            </a:xfrm>
            <a:custGeom>
              <a:rect b="b" l="l" r="r" t="t"/>
              <a:pathLst>
                <a:path extrusionOk="0" h="334" w="691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524" y="333"/>
                  </a:lnTo>
                  <a:cubicBezTo>
                    <a:pt x="607" y="333"/>
                    <a:pt x="679" y="250"/>
                    <a:pt x="679" y="167"/>
                  </a:cubicBezTo>
                  <a:cubicBezTo>
                    <a:pt x="691" y="71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6852723" y="1622815"/>
              <a:ext cx="21542" cy="10581"/>
            </a:xfrm>
            <a:custGeom>
              <a:rect b="b" l="l" r="r" t="t"/>
              <a:pathLst>
                <a:path extrusionOk="0" h="334" w="68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512" y="333"/>
                  </a:lnTo>
                  <a:cubicBezTo>
                    <a:pt x="608" y="333"/>
                    <a:pt x="679" y="250"/>
                    <a:pt x="679" y="167"/>
                  </a:cubicBezTo>
                  <a:cubicBezTo>
                    <a:pt x="679" y="71"/>
                    <a:pt x="608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9" name="Google Shape;989;p13"/>
          <p:cNvGrpSpPr/>
          <p:nvPr/>
        </p:nvGrpSpPr>
        <p:grpSpPr>
          <a:xfrm>
            <a:off x="6200938" y="1500594"/>
            <a:ext cx="322154" cy="355355"/>
            <a:chOff x="6200938" y="1500594"/>
            <a:chExt cx="322154" cy="355355"/>
          </a:xfrm>
        </p:grpSpPr>
        <p:sp>
          <p:nvSpPr>
            <p:cNvPr id="990" name="Google Shape;990;p13"/>
            <p:cNvSpPr/>
            <p:nvPr/>
          </p:nvSpPr>
          <p:spPr>
            <a:xfrm>
              <a:off x="6325789" y="1605835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6387280" y="1605835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6345779" y="1650725"/>
              <a:ext cx="32472" cy="10201"/>
            </a:xfrm>
            <a:custGeom>
              <a:rect b="b" l="l" r="r" t="t"/>
              <a:pathLst>
                <a:path extrusionOk="0" h="322" w="1025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858" y="322"/>
                  </a:lnTo>
                  <a:cubicBezTo>
                    <a:pt x="953" y="322"/>
                    <a:pt x="1024" y="250"/>
                    <a:pt x="1024" y="167"/>
                  </a:cubicBezTo>
                  <a:cubicBezTo>
                    <a:pt x="1024" y="72"/>
                    <a:pt x="953" y="0"/>
                    <a:pt x="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6200938" y="1500594"/>
              <a:ext cx="322154" cy="355355"/>
            </a:xfrm>
            <a:custGeom>
              <a:rect b="b" l="l" r="r" t="t"/>
              <a:pathLst>
                <a:path extrusionOk="0" h="11217" w="10169">
                  <a:moveTo>
                    <a:pt x="5072" y="322"/>
                  </a:moveTo>
                  <a:cubicBezTo>
                    <a:pt x="5251" y="322"/>
                    <a:pt x="5442" y="334"/>
                    <a:pt x="5608" y="381"/>
                  </a:cubicBezTo>
                  <a:lnTo>
                    <a:pt x="5608" y="1727"/>
                  </a:lnTo>
                  <a:cubicBezTo>
                    <a:pt x="5608" y="1822"/>
                    <a:pt x="5680" y="1893"/>
                    <a:pt x="5775" y="1893"/>
                  </a:cubicBezTo>
                  <a:cubicBezTo>
                    <a:pt x="5858" y="1893"/>
                    <a:pt x="5942" y="1822"/>
                    <a:pt x="5942" y="1727"/>
                  </a:cubicBezTo>
                  <a:lnTo>
                    <a:pt x="5942" y="465"/>
                  </a:lnTo>
                  <a:cubicBezTo>
                    <a:pt x="6835" y="798"/>
                    <a:pt x="7466" y="1632"/>
                    <a:pt x="7525" y="2608"/>
                  </a:cubicBezTo>
                  <a:lnTo>
                    <a:pt x="5942" y="2608"/>
                  </a:lnTo>
                  <a:lnTo>
                    <a:pt x="5942" y="2417"/>
                  </a:lnTo>
                  <a:cubicBezTo>
                    <a:pt x="5942" y="2322"/>
                    <a:pt x="5858" y="2251"/>
                    <a:pt x="5775" y="2251"/>
                  </a:cubicBezTo>
                  <a:cubicBezTo>
                    <a:pt x="5680" y="2251"/>
                    <a:pt x="5608" y="2322"/>
                    <a:pt x="5608" y="2417"/>
                  </a:cubicBezTo>
                  <a:lnTo>
                    <a:pt x="5608" y="2608"/>
                  </a:lnTo>
                  <a:lnTo>
                    <a:pt x="4537" y="2608"/>
                  </a:lnTo>
                  <a:lnTo>
                    <a:pt x="4537" y="381"/>
                  </a:lnTo>
                  <a:cubicBezTo>
                    <a:pt x="4715" y="334"/>
                    <a:pt x="4894" y="322"/>
                    <a:pt x="5072" y="322"/>
                  </a:cubicBezTo>
                  <a:close/>
                  <a:moveTo>
                    <a:pt x="4215" y="477"/>
                  </a:moveTo>
                  <a:lnTo>
                    <a:pt x="4215" y="2620"/>
                  </a:lnTo>
                  <a:lnTo>
                    <a:pt x="2620" y="2620"/>
                  </a:lnTo>
                  <a:cubicBezTo>
                    <a:pt x="2679" y="1643"/>
                    <a:pt x="3322" y="810"/>
                    <a:pt x="4215" y="477"/>
                  </a:cubicBezTo>
                  <a:close/>
                  <a:moveTo>
                    <a:pt x="7204" y="2941"/>
                  </a:moveTo>
                  <a:lnTo>
                    <a:pt x="7204" y="4013"/>
                  </a:lnTo>
                  <a:cubicBezTo>
                    <a:pt x="7204" y="4072"/>
                    <a:pt x="7204" y="4132"/>
                    <a:pt x="7192" y="4203"/>
                  </a:cubicBezTo>
                  <a:lnTo>
                    <a:pt x="2965" y="4203"/>
                  </a:lnTo>
                  <a:cubicBezTo>
                    <a:pt x="2965" y="4144"/>
                    <a:pt x="2953" y="4084"/>
                    <a:pt x="2953" y="4013"/>
                  </a:cubicBezTo>
                  <a:lnTo>
                    <a:pt x="2953" y="3656"/>
                  </a:lnTo>
                  <a:cubicBezTo>
                    <a:pt x="2953" y="3560"/>
                    <a:pt x="2870" y="3489"/>
                    <a:pt x="2786" y="3489"/>
                  </a:cubicBezTo>
                  <a:cubicBezTo>
                    <a:pt x="2691" y="3489"/>
                    <a:pt x="2620" y="3560"/>
                    <a:pt x="2620" y="3656"/>
                  </a:cubicBezTo>
                  <a:lnTo>
                    <a:pt x="2620" y="4013"/>
                  </a:lnTo>
                  <a:lnTo>
                    <a:pt x="2620" y="4203"/>
                  </a:lnTo>
                  <a:lnTo>
                    <a:pt x="2441" y="4203"/>
                  </a:lnTo>
                  <a:cubicBezTo>
                    <a:pt x="2334" y="4203"/>
                    <a:pt x="2251" y="4108"/>
                    <a:pt x="2251" y="4013"/>
                  </a:cubicBezTo>
                  <a:lnTo>
                    <a:pt x="2251" y="3132"/>
                  </a:lnTo>
                  <a:cubicBezTo>
                    <a:pt x="2251" y="3025"/>
                    <a:pt x="2334" y="2941"/>
                    <a:pt x="2441" y="2941"/>
                  </a:cubicBezTo>
                  <a:lnTo>
                    <a:pt x="2632" y="2941"/>
                  </a:lnTo>
                  <a:lnTo>
                    <a:pt x="2632" y="2953"/>
                  </a:lnTo>
                  <a:cubicBezTo>
                    <a:pt x="2632" y="3036"/>
                    <a:pt x="2715" y="3120"/>
                    <a:pt x="2798" y="3120"/>
                  </a:cubicBezTo>
                  <a:cubicBezTo>
                    <a:pt x="2882" y="3120"/>
                    <a:pt x="2965" y="3036"/>
                    <a:pt x="2965" y="2953"/>
                  </a:cubicBezTo>
                  <a:lnTo>
                    <a:pt x="2965" y="2941"/>
                  </a:lnTo>
                  <a:close/>
                  <a:moveTo>
                    <a:pt x="7692" y="2953"/>
                  </a:moveTo>
                  <a:cubicBezTo>
                    <a:pt x="7811" y="2953"/>
                    <a:pt x="7894" y="3036"/>
                    <a:pt x="7894" y="3144"/>
                  </a:cubicBezTo>
                  <a:lnTo>
                    <a:pt x="7894" y="4025"/>
                  </a:lnTo>
                  <a:cubicBezTo>
                    <a:pt x="7894" y="4120"/>
                    <a:pt x="7799" y="4215"/>
                    <a:pt x="7692" y="4215"/>
                  </a:cubicBezTo>
                  <a:lnTo>
                    <a:pt x="7501" y="4215"/>
                  </a:lnTo>
                  <a:lnTo>
                    <a:pt x="7501" y="4025"/>
                  </a:lnTo>
                  <a:lnTo>
                    <a:pt x="7501" y="2953"/>
                  </a:lnTo>
                  <a:close/>
                  <a:moveTo>
                    <a:pt x="7513" y="4513"/>
                  </a:moveTo>
                  <a:lnTo>
                    <a:pt x="7418" y="5096"/>
                  </a:lnTo>
                  <a:cubicBezTo>
                    <a:pt x="7394" y="5180"/>
                    <a:pt x="7323" y="5239"/>
                    <a:pt x="7239" y="5239"/>
                  </a:cubicBezTo>
                  <a:lnTo>
                    <a:pt x="7192" y="5239"/>
                  </a:lnTo>
                  <a:cubicBezTo>
                    <a:pt x="7323" y="5025"/>
                    <a:pt x="7418" y="4763"/>
                    <a:pt x="7478" y="4513"/>
                  </a:cubicBezTo>
                  <a:close/>
                  <a:moveTo>
                    <a:pt x="3691" y="4525"/>
                  </a:moveTo>
                  <a:lnTo>
                    <a:pt x="3822" y="5263"/>
                  </a:lnTo>
                  <a:lnTo>
                    <a:pt x="3346" y="5263"/>
                  </a:lnTo>
                  <a:cubicBezTo>
                    <a:pt x="3203" y="5037"/>
                    <a:pt x="3084" y="4799"/>
                    <a:pt x="3013" y="4525"/>
                  </a:cubicBezTo>
                  <a:close/>
                  <a:moveTo>
                    <a:pt x="6108" y="4525"/>
                  </a:moveTo>
                  <a:lnTo>
                    <a:pt x="5965" y="5263"/>
                  </a:lnTo>
                  <a:lnTo>
                    <a:pt x="4168" y="5263"/>
                  </a:lnTo>
                  <a:lnTo>
                    <a:pt x="4037" y="4525"/>
                  </a:lnTo>
                  <a:close/>
                  <a:moveTo>
                    <a:pt x="7144" y="4525"/>
                  </a:moveTo>
                  <a:cubicBezTo>
                    <a:pt x="7073" y="4787"/>
                    <a:pt x="6966" y="5025"/>
                    <a:pt x="6823" y="5227"/>
                  </a:cubicBezTo>
                  <a:cubicBezTo>
                    <a:pt x="6823" y="5239"/>
                    <a:pt x="6799" y="5239"/>
                    <a:pt x="6799" y="5263"/>
                  </a:cubicBezTo>
                  <a:lnTo>
                    <a:pt x="6323" y="5263"/>
                  </a:lnTo>
                  <a:lnTo>
                    <a:pt x="6465" y="4525"/>
                  </a:lnTo>
                  <a:close/>
                  <a:moveTo>
                    <a:pt x="2691" y="4549"/>
                  </a:moveTo>
                  <a:cubicBezTo>
                    <a:pt x="2751" y="4799"/>
                    <a:pt x="2846" y="5049"/>
                    <a:pt x="2977" y="5275"/>
                  </a:cubicBezTo>
                  <a:lnTo>
                    <a:pt x="2917" y="5275"/>
                  </a:lnTo>
                  <a:lnTo>
                    <a:pt x="2917" y="5263"/>
                  </a:lnTo>
                  <a:cubicBezTo>
                    <a:pt x="2834" y="5263"/>
                    <a:pt x="2751" y="5203"/>
                    <a:pt x="2739" y="5108"/>
                  </a:cubicBezTo>
                  <a:lnTo>
                    <a:pt x="2655" y="4549"/>
                  </a:lnTo>
                  <a:close/>
                  <a:moveTo>
                    <a:pt x="3906" y="5584"/>
                  </a:moveTo>
                  <a:lnTo>
                    <a:pt x="3941" y="5811"/>
                  </a:lnTo>
                  <a:cubicBezTo>
                    <a:pt x="3846" y="5751"/>
                    <a:pt x="3739" y="5680"/>
                    <a:pt x="3644" y="5584"/>
                  </a:cubicBezTo>
                  <a:close/>
                  <a:moveTo>
                    <a:pt x="6501" y="5584"/>
                  </a:moveTo>
                  <a:cubicBezTo>
                    <a:pt x="6418" y="5680"/>
                    <a:pt x="6311" y="5739"/>
                    <a:pt x="6204" y="5811"/>
                  </a:cubicBezTo>
                  <a:lnTo>
                    <a:pt x="6251" y="5584"/>
                  </a:lnTo>
                  <a:close/>
                  <a:moveTo>
                    <a:pt x="5906" y="5584"/>
                  </a:moveTo>
                  <a:lnTo>
                    <a:pt x="5870" y="5834"/>
                  </a:lnTo>
                  <a:cubicBezTo>
                    <a:pt x="5834" y="6013"/>
                    <a:pt x="5692" y="6132"/>
                    <a:pt x="5513" y="6132"/>
                  </a:cubicBezTo>
                  <a:lnTo>
                    <a:pt x="4632" y="6132"/>
                  </a:lnTo>
                  <a:cubicBezTo>
                    <a:pt x="4453" y="6132"/>
                    <a:pt x="4299" y="6013"/>
                    <a:pt x="4275" y="5834"/>
                  </a:cubicBezTo>
                  <a:lnTo>
                    <a:pt x="4227" y="5584"/>
                  </a:lnTo>
                  <a:close/>
                  <a:moveTo>
                    <a:pt x="6132" y="6204"/>
                  </a:moveTo>
                  <a:lnTo>
                    <a:pt x="6132" y="6775"/>
                  </a:lnTo>
                  <a:cubicBezTo>
                    <a:pt x="6132" y="7073"/>
                    <a:pt x="6346" y="7358"/>
                    <a:pt x="6620" y="7442"/>
                  </a:cubicBezTo>
                  <a:lnTo>
                    <a:pt x="6704" y="7466"/>
                  </a:lnTo>
                  <a:cubicBezTo>
                    <a:pt x="6406" y="7859"/>
                    <a:pt x="5870" y="8442"/>
                    <a:pt x="5072" y="8751"/>
                  </a:cubicBezTo>
                  <a:cubicBezTo>
                    <a:pt x="4287" y="8442"/>
                    <a:pt x="3751" y="7859"/>
                    <a:pt x="3441" y="7466"/>
                  </a:cubicBezTo>
                  <a:lnTo>
                    <a:pt x="3513" y="7442"/>
                  </a:lnTo>
                  <a:cubicBezTo>
                    <a:pt x="3810" y="7358"/>
                    <a:pt x="4001" y="7085"/>
                    <a:pt x="4001" y="6775"/>
                  </a:cubicBezTo>
                  <a:lnTo>
                    <a:pt x="4001" y="6204"/>
                  </a:lnTo>
                  <a:cubicBezTo>
                    <a:pt x="4049" y="6239"/>
                    <a:pt x="4108" y="6251"/>
                    <a:pt x="4168" y="6287"/>
                  </a:cubicBezTo>
                  <a:lnTo>
                    <a:pt x="4179" y="6287"/>
                  </a:lnTo>
                  <a:cubicBezTo>
                    <a:pt x="4299" y="6382"/>
                    <a:pt x="4465" y="6454"/>
                    <a:pt x="4632" y="6454"/>
                  </a:cubicBezTo>
                  <a:lnTo>
                    <a:pt x="5513" y="6454"/>
                  </a:lnTo>
                  <a:cubicBezTo>
                    <a:pt x="5668" y="6454"/>
                    <a:pt x="5834" y="6394"/>
                    <a:pt x="5954" y="6287"/>
                  </a:cubicBezTo>
                  <a:cubicBezTo>
                    <a:pt x="6013" y="6251"/>
                    <a:pt x="6073" y="6239"/>
                    <a:pt x="6132" y="6204"/>
                  </a:cubicBezTo>
                  <a:close/>
                  <a:moveTo>
                    <a:pt x="8942" y="6632"/>
                  </a:moveTo>
                  <a:cubicBezTo>
                    <a:pt x="9442" y="6632"/>
                    <a:pt x="9835" y="7025"/>
                    <a:pt x="9835" y="7525"/>
                  </a:cubicBezTo>
                  <a:lnTo>
                    <a:pt x="9835" y="8751"/>
                  </a:lnTo>
                  <a:lnTo>
                    <a:pt x="9823" y="8751"/>
                  </a:lnTo>
                  <a:cubicBezTo>
                    <a:pt x="9823" y="9049"/>
                    <a:pt x="9585" y="9287"/>
                    <a:pt x="9287" y="9287"/>
                  </a:cubicBezTo>
                  <a:lnTo>
                    <a:pt x="8049" y="9287"/>
                  </a:lnTo>
                  <a:lnTo>
                    <a:pt x="8049" y="7061"/>
                  </a:lnTo>
                  <a:cubicBezTo>
                    <a:pt x="8109" y="7025"/>
                    <a:pt x="8168" y="7001"/>
                    <a:pt x="8216" y="6954"/>
                  </a:cubicBezTo>
                  <a:lnTo>
                    <a:pt x="8454" y="6775"/>
                  </a:lnTo>
                  <a:cubicBezTo>
                    <a:pt x="8573" y="6692"/>
                    <a:pt x="8716" y="6632"/>
                    <a:pt x="8882" y="6632"/>
                  </a:cubicBezTo>
                  <a:close/>
                  <a:moveTo>
                    <a:pt x="5072" y="0"/>
                  </a:moveTo>
                  <a:cubicBezTo>
                    <a:pt x="3572" y="0"/>
                    <a:pt x="2358" y="1179"/>
                    <a:pt x="2274" y="2667"/>
                  </a:cubicBezTo>
                  <a:cubicBezTo>
                    <a:pt x="2072" y="2739"/>
                    <a:pt x="1917" y="2929"/>
                    <a:pt x="1917" y="3156"/>
                  </a:cubicBezTo>
                  <a:lnTo>
                    <a:pt x="1917" y="4037"/>
                  </a:lnTo>
                  <a:cubicBezTo>
                    <a:pt x="1917" y="4275"/>
                    <a:pt x="2084" y="4465"/>
                    <a:pt x="2298" y="4525"/>
                  </a:cubicBezTo>
                  <a:lnTo>
                    <a:pt x="2394" y="5168"/>
                  </a:lnTo>
                  <a:cubicBezTo>
                    <a:pt x="2441" y="5418"/>
                    <a:pt x="2655" y="5596"/>
                    <a:pt x="2906" y="5596"/>
                  </a:cubicBezTo>
                  <a:lnTo>
                    <a:pt x="3191" y="5596"/>
                  </a:lnTo>
                  <a:cubicBezTo>
                    <a:pt x="3334" y="5763"/>
                    <a:pt x="3489" y="5906"/>
                    <a:pt x="3679" y="6049"/>
                  </a:cubicBezTo>
                  <a:lnTo>
                    <a:pt x="3679" y="6799"/>
                  </a:lnTo>
                  <a:cubicBezTo>
                    <a:pt x="3679" y="6966"/>
                    <a:pt x="3572" y="7097"/>
                    <a:pt x="3429" y="7144"/>
                  </a:cubicBezTo>
                  <a:lnTo>
                    <a:pt x="3263" y="7192"/>
                  </a:lnTo>
                  <a:cubicBezTo>
                    <a:pt x="3203" y="7097"/>
                    <a:pt x="3167" y="7049"/>
                    <a:pt x="3167" y="7025"/>
                  </a:cubicBezTo>
                  <a:cubicBezTo>
                    <a:pt x="3108" y="6906"/>
                    <a:pt x="2989" y="6846"/>
                    <a:pt x="2870" y="6846"/>
                  </a:cubicBezTo>
                  <a:lnTo>
                    <a:pt x="2572" y="6846"/>
                  </a:lnTo>
                  <a:cubicBezTo>
                    <a:pt x="2429" y="6846"/>
                    <a:pt x="2263" y="6799"/>
                    <a:pt x="2144" y="6704"/>
                  </a:cubicBezTo>
                  <a:lnTo>
                    <a:pt x="1905" y="6525"/>
                  </a:lnTo>
                  <a:cubicBezTo>
                    <a:pt x="1727" y="6394"/>
                    <a:pt x="1501" y="6311"/>
                    <a:pt x="1286" y="6311"/>
                  </a:cubicBezTo>
                  <a:lnTo>
                    <a:pt x="1227" y="6311"/>
                  </a:lnTo>
                  <a:cubicBezTo>
                    <a:pt x="548" y="6311"/>
                    <a:pt x="0" y="6870"/>
                    <a:pt x="0" y="7537"/>
                  </a:cubicBezTo>
                  <a:lnTo>
                    <a:pt x="0" y="8775"/>
                  </a:lnTo>
                  <a:cubicBezTo>
                    <a:pt x="0" y="9192"/>
                    <a:pt x="298" y="9549"/>
                    <a:pt x="703" y="9621"/>
                  </a:cubicBezTo>
                  <a:lnTo>
                    <a:pt x="703" y="11049"/>
                  </a:lnTo>
                  <a:cubicBezTo>
                    <a:pt x="703" y="11133"/>
                    <a:pt x="774" y="11216"/>
                    <a:pt x="870" y="11216"/>
                  </a:cubicBezTo>
                  <a:cubicBezTo>
                    <a:pt x="953" y="11216"/>
                    <a:pt x="1024" y="11133"/>
                    <a:pt x="1024" y="11049"/>
                  </a:cubicBezTo>
                  <a:lnTo>
                    <a:pt x="1024" y="9633"/>
                  </a:lnTo>
                  <a:lnTo>
                    <a:pt x="2096" y="9633"/>
                  </a:lnTo>
                  <a:lnTo>
                    <a:pt x="2096" y="11049"/>
                  </a:lnTo>
                  <a:cubicBezTo>
                    <a:pt x="2096" y="11133"/>
                    <a:pt x="2179" y="11216"/>
                    <a:pt x="2263" y="11216"/>
                  </a:cubicBezTo>
                  <a:cubicBezTo>
                    <a:pt x="2358" y="11216"/>
                    <a:pt x="2429" y="11133"/>
                    <a:pt x="2429" y="11049"/>
                  </a:cubicBezTo>
                  <a:lnTo>
                    <a:pt x="2429" y="9109"/>
                  </a:lnTo>
                  <a:cubicBezTo>
                    <a:pt x="2429" y="9025"/>
                    <a:pt x="2358" y="8954"/>
                    <a:pt x="2263" y="8954"/>
                  </a:cubicBezTo>
                  <a:cubicBezTo>
                    <a:pt x="2179" y="8954"/>
                    <a:pt x="2096" y="9025"/>
                    <a:pt x="2096" y="9109"/>
                  </a:cubicBezTo>
                  <a:lnTo>
                    <a:pt x="2096" y="9311"/>
                  </a:lnTo>
                  <a:lnTo>
                    <a:pt x="870" y="9311"/>
                  </a:lnTo>
                  <a:cubicBezTo>
                    <a:pt x="572" y="9311"/>
                    <a:pt x="334" y="9073"/>
                    <a:pt x="334" y="8775"/>
                  </a:cubicBezTo>
                  <a:lnTo>
                    <a:pt x="334" y="7537"/>
                  </a:lnTo>
                  <a:cubicBezTo>
                    <a:pt x="334" y="7049"/>
                    <a:pt x="727" y="6644"/>
                    <a:pt x="1227" y="6644"/>
                  </a:cubicBezTo>
                  <a:lnTo>
                    <a:pt x="1286" y="6644"/>
                  </a:lnTo>
                  <a:cubicBezTo>
                    <a:pt x="1429" y="6644"/>
                    <a:pt x="1596" y="6692"/>
                    <a:pt x="1715" y="6787"/>
                  </a:cubicBezTo>
                  <a:lnTo>
                    <a:pt x="1953" y="6966"/>
                  </a:lnTo>
                  <a:cubicBezTo>
                    <a:pt x="2013" y="7013"/>
                    <a:pt x="2060" y="7049"/>
                    <a:pt x="2120" y="7073"/>
                  </a:cubicBezTo>
                  <a:lnTo>
                    <a:pt x="2120" y="8418"/>
                  </a:lnTo>
                  <a:cubicBezTo>
                    <a:pt x="2120" y="8501"/>
                    <a:pt x="2191" y="8573"/>
                    <a:pt x="2274" y="8573"/>
                  </a:cubicBezTo>
                  <a:cubicBezTo>
                    <a:pt x="2370" y="8573"/>
                    <a:pt x="2441" y="8501"/>
                    <a:pt x="2441" y="8418"/>
                  </a:cubicBezTo>
                  <a:lnTo>
                    <a:pt x="2441" y="7168"/>
                  </a:lnTo>
                  <a:cubicBezTo>
                    <a:pt x="2489" y="7168"/>
                    <a:pt x="2536" y="7180"/>
                    <a:pt x="2572" y="7180"/>
                  </a:cubicBezTo>
                  <a:lnTo>
                    <a:pt x="2894" y="7180"/>
                  </a:lnTo>
                  <a:cubicBezTo>
                    <a:pt x="2917" y="7239"/>
                    <a:pt x="3608" y="8549"/>
                    <a:pt x="5037" y="9097"/>
                  </a:cubicBezTo>
                  <a:cubicBezTo>
                    <a:pt x="5055" y="9103"/>
                    <a:pt x="5072" y="9106"/>
                    <a:pt x="5092" y="9106"/>
                  </a:cubicBezTo>
                  <a:cubicBezTo>
                    <a:pt x="5111" y="9106"/>
                    <a:pt x="5132" y="9103"/>
                    <a:pt x="5156" y="9097"/>
                  </a:cubicBezTo>
                  <a:cubicBezTo>
                    <a:pt x="6596" y="8561"/>
                    <a:pt x="7275" y="7239"/>
                    <a:pt x="7299" y="7180"/>
                  </a:cubicBezTo>
                  <a:lnTo>
                    <a:pt x="7608" y="7180"/>
                  </a:lnTo>
                  <a:cubicBezTo>
                    <a:pt x="7656" y="7180"/>
                    <a:pt x="7692" y="7180"/>
                    <a:pt x="7739" y="7168"/>
                  </a:cubicBezTo>
                  <a:lnTo>
                    <a:pt x="7739" y="11049"/>
                  </a:lnTo>
                  <a:cubicBezTo>
                    <a:pt x="7739" y="11133"/>
                    <a:pt x="7811" y="11216"/>
                    <a:pt x="7906" y="11216"/>
                  </a:cubicBezTo>
                  <a:cubicBezTo>
                    <a:pt x="7989" y="11216"/>
                    <a:pt x="8073" y="11133"/>
                    <a:pt x="8073" y="11049"/>
                  </a:cubicBezTo>
                  <a:lnTo>
                    <a:pt x="8073" y="9633"/>
                  </a:lnTo>
                  <a:lnTo>
                    <a:pt x="9144" y="9633"/>
                  </a:lnTo>
                  <a:lnTo>
                    <a:pt x="9144" y="11049"/>
                  </a:lnTo>
                  <a:cubicBezTo>
                    <a:pt x="9144" y="11133"/>
                    <a:pt x="9216" y="11216"/>
                    <a:pt x="9299" y="11216"/>
                  </a:cubicBezTo>
                  <a:cubicBezTo>
                    <a:pt x="9394" y="11216"/>
                    <a:pt x="9466" y="11133"/>
                    <a:pt x="9466" y="11049"/>
                  </a:cubicBezTo>
                  <a:lnTo>
                    <a:pt x="9466" y="9621"/>
                  </a:lnTo>
                  <a:cubicBezTo>
                    <a:pt x="9871" y="9549"/>
                    <a:pt x="10168" y="9192"/>
                    <a:pt x="10168" y="8775"/>
                  </a:cubicBezTo>
                  <a:lnTo>
                    <a:pt x="10168" y="7537"/>
                  </a:lnTo>
                  <a:cubicBezTo>
                    <a:pt x="10156" y="6846"/>
                    <a:pt x="9621" y="6311"/>
                    <a:pt x="8930" y="6311"/>
                  </a:cubicBezTo>
                  <a:lnTo>
                    <a:pt x="8871" y="6311"/>
                  </a:lnTo>
                  <a:cubicBezTo>
                    <a:pt x="8644" y="6311"/>
                    <a:pt x="8418" y="6394"/>
                    <a:pt x="8240" y="6525"/>
                  </a:cubicBezTo>
                  <a:lnTo>
                    <a:pt x="8013" y="6704"/>
                  </a:lnTo>
                  <a:cubicBezTo>
                    <a:pt x="7894" y="6787"/>
                    <a:pt x="7739" y="6846"/>
                    <a:pt x="7573" y="6846"/>
                  </a:cubicBezTo>
                  <a:lnTo>
                    <a:pt x="7275" y="6846"/>
                  </a:lnTo>
                  <a:cubicBezTo>
                    <a:pt x="7144" y="6846"/>
                    <a:pt x="7037" y="6930"/>
                    <a:pt x="6977" y="7025"/>
                  </a:cubicBezTo>
                  <a:cubicBezTo>
                    <a:pt x="6977" y="7049"/>
                    <a:pt x="6954" y="7097"/>
                    <a:pt x="6894" y="7192"/>
                  </a:cubicBezTo>
                  <a:lnTo>
                    <a:pt x="6727" y="7144"/>
                  </a:lnTo>
                  <a:cubicBezTo>
                    <a:pt x="6585" y="7097"/>
                    <a:pt x="6477" y="6954"/>
                    <a:pt x="6477" y="6799"/>
                  </a:cubicBezTo>
                  <a:lnTo>
                    <a:pt x="6477" y="6049"/>
                  </a:lnTo>
                  <a:cubicBezTo>
                    <a:pt x="6656" y="5930"/>
                    <a:pt x="6823" y="5775"/>
                    <a:pt x="6966" y="5596"/>
                  </a:cubicBezTo>
                  <a:lnTo>
                    <a:pt x="7251" y="5596"/>
                  </a:lnTo>
                  <a:cubicBezTo>
                    <a:pt x="7501" y="5596"/>
                    <a:pt x="7716" y="5418"/>
                    <a:pt x="7751" y="5168"/>
                  </a:cubicBezTo>
                  <a:lnTo>
                    <a:pt x="7859" y="4525"/>
                  </a:lnTo>
                  <a:cubicBezTo>
                    <a:pt x="8073" y="4465"/>
                    <a:pt x="8228" y="4263"/>
                    <a:pt x="8228" y="4037"/>
                  </a:cubicBezTo>
                  <a:lnTo>
                    <a:pt x="8228" y="3156"/>
                  </a:lnTo>
                  <a:cubicBezTo>
                    <a:pt x="8228" y="2929"/>
                    <a:pt x="8085" y="2739"/>
                    <a:pt x="7870" y="2667"/>
                  </a:cubicBezTo>
                  <a:cubicBezTo>
                    <a:pt x="7799" y="1191"/>
                    <a:pt x="6585" y="0"/>
                    <a:pt x="5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6312199" y="1800445"/>
              <a:ext cx="99253" cy="54743"/>
            </a:xfrm>
            <a:custGeom>
              <a:rect b="b" l="l" r="r" t="t"/>
              <a:pathLst>
                <a:path extrusionOk="0" h="1728" w="3133">
                  <a:moveTo>
                    <a:pt x="1560" y="1"/>
                  </a:moveTo>
                  <a:cubicBezTo>
                    <a:pt x="703" y="1"/>
                    <a:pt x="1" y="703"/>
                    <a:pt x="1" y="1572"/>
                  </a:cubicBezTo>
                  <a:cubicBezTo>
                    <a:pt x="1" y="1656"/>
                    <a:pt x="72" y="1727"/>
                    <a:pt x="167" y="1727"/>
                  </a:cubicBezTo>
                  <a:cubicBezTo>
                    <a:pt x="251" y="1727"/>
                    <a:pt x="334" y="1656"/>
                    <a:pt x="334" y="1572"/>
                  </a:cubicBezTo>
                  <a:cubicBezTo>
                    <a:pt x="334" y="882"/>
                    <a:pt x="882" y="334"/>
                    <a:pt x="1560" y="334"/>
                  </a:cubicBezTo>
                  <a:cubicBezTo>
                    <a:pt x="2251" y="334"/>
                    <a:pt x="2799" y="882"/>
                    <a:pt x="2799" y="1572"/>
                  </a:cubicBezTo>
                  <a:cubicBezTo>
                    <a:pt x="2799" y="1656"/>
                    <a:pt x="2870" y="1727"/>
                    <a:pt x="2965" y="1727"/>
                  </a:cubicBezTo>
                  <a:cubicBezTo>
                    <a:pt x="3049" y="1727"/>
                    <a:pt x="3120" y="1656"/>
                    <a:pt x="3120" y="1572"/>
                  </a:cubicBezTo>
                  <a:cubicBezTo>
                    <a:pt x="3132" y="703"/>
                    <a:pt x="2430" y="1"/>
                    <a:pt x="1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5" name="Google Shape;995;p13"/>
          <p:cNvGrpSpPr/>
          <p:nvPr/>
        </p:nvGrpSpPr>
        <p:grpSpPr>
          <a:xfrm>
            <a:off x="5289631" y="1500214"/>
            <a:ext cx="332355" cy="354974"/>
            <a:chOff x="5289631" y="1500214"/>
            <a:chExt cx="332355" cy="354974"/>
          </a:xfrm>
        </p:grpSpPr>
        <p:sp>
          <p:nvSpPr>
            <p:cNvPr id="996" name="Google Shape;996;p13"/>
            <p:cNvSpPr/>
            <p:nvPr/>
          </p:nvSpPr>
          <p:spPr>
            <a:xfrm>
              <a:off x="5432603" y="1667040"/>
              <a:ext cx="45651" cy="16157"/>
            </a:xfrm>
            <a:custGeom>
              <a:rect b="b" l="l" r="r" t="t"/>
              <a:pathLst>
                <a:path extrusionOk="0" h="510" w="1441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3"/>
            <p:cNvSpPr/>
            <p:nvPr/>
          </p:nvSpPr>
          <p:spPr>
            <a:xfrm>
              <a:off x="5416763" y="1628074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5483893" y="1628074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5411093" y="1611474"/>
              <a:ext cx="21923" cy="10613"/>
            </a:xfrm>
            <a:custGeom>
              <a:rect b="b" l="l" r="r" t="t"/>
              <a:pathLst>
                <a:path extrusionOk="0" h="335" w="692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5478254" y="1611474"/>
              <a:ext cx="21511" cy="10613"/>
            </a:xfrm>
            <a:custGeom>
              <a:rect b="b" l="l" r="r" t="t"/>
              <a:pathLst>
                <a:path extrusionOk="0" h="335" w="679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5289631" y="1500214"/>
              <a:ext cx="332355" cy="354974"/>
            </a:xfrm>
            <a:custGeom>
              <a:rect b="b" l="l" r="r" t="t"/>
              <a:pathLst>
                <a:path extrusionOk="0" h="11205" w="10491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2" name="Google Shape;1002;p13"/>
          <p:cNvGrpSpPr/>
          <p:nvPr/>
        </p:nvGrpSpPr>
        <p:grpSpPr>
          <a:xfrm>
            <a:off x="5748295" y="1499833"/>
            <a:ext cx="323294" cy="356116"/>
            <a:chOff x="5748295" y="1499833"/>
            <a:chExt cx="323294" cy="356116"/>
          </a:xfrm>
        </p:grpSpPr>
        <p:sp>
          <p:nvSpPr>
            <p:cNvPr id="1003" name="Google Shape;1003;p13"/>
            <p:cNvSpPr/>
            <p:nvPr/>
          </p:nvSpPr>
          <p:spPr>
            <a:xfrm>
              <a:off x="5871276" y="1611474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346"/>
                  </a:lnTo>
                  <a:cubicBezTo>
                    <a:pt x="0" y="429"/>
                    <a:pt x="84" y="513"/>
                    <a:pt x="167" y="513"/>
                  </a:cubicBezTo>
                  <a:cubicBezTo>
                    <a:pt x="250" y="513"/>
                    <a:pt x="334" y="429"/>
                    <a:pt x="334" y="346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5938406" y="1611474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5887116" y="1650820"/>
              <a:ext cx="45683" cy="15777"/>
            </a:xfrm>
            <a:custGeom>
              <a:rect b="b" l="l" r="r" t="t"/>
              <a:pathLst>
                <a:path extrusionOk="0" h="498" w="1442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199"/>
                    <a:pt x="60" y="283"/>
                  </a:cubicBezTo>
                  <a:cubicBezTo>
                    <a:pt x="203" y="414"/>
                    <a:pt x="441" y="497"/>
                    <a:pt x="691" y="497"/>
                  </a:cubicBezTo>
                  <a:cubicBezTo>
                    <a:pt x="965" y="497"/>
                    <a:pt x="1203" y="414"/>
                    <a:pt x="1334" y="283"/>
                  </a:cubicBezTo>
                  <a:cubicBezTo>
                    <a:pt x="1441" y="199"/>
                    <a:pt x="1441" y="104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1" y="45"/>
                  </a:cubicBezTo>
                  <a:cubicBezTo>
                    <a:pt x="1072" y="104"/>
                    <a:pt x="917" y="176"/>
                    <a:pt x="715" y="176"/>
                  </a:cubicBezTo>
                  <a:cubicBezTo>
                    <a:pt x="500" y="176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3"/>
            <p:cNvSpPr/>
            <p:nvPr/>
          </p:nvSpPr>
          <p:spPr>
            <a:xfrm>
              <a:off x="5748295" y="1499833"/>
              <a:ext cx="323294" cy="355355"/>
            </a:xfrm>
            <a:custGeom>
              <a:rect b="b" l="l" r="r" t="t"/>
              <a:pathLst>
                <a:path extrusionOk="0" h="11217" w="10205">
                  <a:moveTo>
                    <a:pt x="7026" y="334"/>
                  </a:moveTo>
                  <a:cubicBezTo>
                    <a:pt x="7323" y="334"/>
                    <a:pt x="7561" y="572"/>
                    <a:pt x="7561" y="870"/>
                  </a:cubicBezTo>
                  <a:lnTo>
                    <a:pt x="7561" y="3346"/>
                  </a:lnTo>
                  <a:lnTo>
                    <a:pt x="7371" y="3346"/>
                  </a:lnTo>
                  <a:cubicBezTo>
                    <a:pt x="7264" y="3346"/>
                    <a:pt x="7180" y="3251"/>
                    <a:pt x="7180" y="3156"/>
                  </a:cubicBezTo>
                  <a:lnTo>
                    <a:pt x="7180" y="2632"/>
                  </a:lnTo>
                  <a:cubicBezTo>
                    <a:pt x="7180" y="2156"/>
                    <a:pt x="6787" y="1763"/>
                    <a:pt x="6311" y="1763"/>
                  </a:cubicBezTo>
                  <a:lnTo>
                    <a:pt x="4561" y="1763"/>
                  </a:lnTo>
                  <a:cubicBezTo>
                    <a:pt x="4466" y="1763"/>
                    <a:pt x="4394" y="1846"/>
                    <a:pt x="4394" y="1929"/>
                  </a:cubicBezTo>
                  <a:cubicBezTo>
                    <a:pt x="4394" y="2025"/>
                    <a:pt x="4466" y="2096"/>
                    <a:pt x="4561" y="2096"/>
                  </a:cubicBezTo>
                  <a:lnTo>
                    <a:pt x="6311" y="2096"/>
                  </a:lnTo>
                  <a:cubicBezTo>
                    <a:pt x="6609" y="2096"/>
                    <a:pt x="6847" y="2334"/>
                    <a:pt x="6847" y="2632"/>
                  </a:cubicBezTo>
                  <a:lnTo>
                    <a:pt x="6847" y="3156"/>
                  </a:lnTo>
                  <a:cubicBezTo>
                    <a:pt x="6847" y="3441"/>
                    <a:pt x="7085" y="3680"/>
                    <a:pt x="7371" y="3680"/>
                  </a:cubicBezTo>
                  <a:lnTo>
                    <a:pt x="7633" y="3680"/>
                  </a:lnTo>
                  <a:cubicBezTo>
                    <a:pt x="7704" y="3680"/>
                    <a:pt x="7788" y="3703"/>
                    <a:pt x="7847" y="3763"/>
                  </a:cubicBezTo>
                  <a:cubicBezTo>
                    <a:pt x="7907" y="3822"/>
                    <a:pt x="7919" y="3894"/>
                    <a:pt x="7919" y="3977"/>
                  </a:cubicBezTo>
                  <a:cubicBezTo>
                    <a:pt x="7907" y="4108"/>
                    <a:pt x="7776" y="4227"/>
                    <a:pt x="7621" y="4227"/>
                  </a:cubicBezTo>
                  <a:lnTo>
                    <a:pt x="7549" y="4227"/>
                  </a:lnTo>
                  <a:lnTo>
                    <a:pt x="7549" y="4215"/>
                  </a:lnTo>
                  <a:cubicBezTo>
                    <a:pt x="7549" y="4120"/>
                    <a:pt x="7478" y="4049"/>
                    <a:pt x="7383" y="4049"/>
                  </a:cubicBezTo>
                  <a:cubicBezTo>
                    <a:pt x="7299" y="4049"/>
                    <a:pt x="7216" y="4120"/>
                    <a:pt x="7216" y="4215"/>
                  </a:cubicBezTo>
                  <a:cubicBezTo>
                    <a:pt x="7216" y="5370"/>
                    <a:pt x="6264" y="6323"/>
                    <a:pt x="5109" y="6323"/>
                  </a:cubicBezTo>
                  <a:cubicBezTo>
                    <a:pt x="5101" y="6323"/>
                    <a:pt x="5094" y="6323"/>
                    <a:pt x="5087" y="6323"/>
                  </a:cubicBezTo>
                  <a:cubicBezTo>
                    <a:pt x="3930" y="6323"/>
                    <a:pt x="2989" y="5375"/>
                    <a:pt x="2989" y="4215"/>
                  </a:cubicBezTo>
                  <a:cubicBezTo>
                    <a:pt x="2989" y="4120"/>
                    <a:pt x="2918" y="4049"/>
                    <a:pt x="2835" y="4049"/>
                  </a:cubicBezTo>
                  <a:cubicBezTo>
                    <a:pt x="2739" y="4049"/>
                    <a:pt x="2668" y="4120"/>
                    <a:pt x="2668" y="4215"/>
                  </a:cubicBezTo>
                  <a:lnTo>
                    <a:pt x="2668" y="4227"/>
                  </a:lnTo>
                  <a:lnTo>
                    <a:pt x="2561" y="4227"/>
                  </a:lnTo>
                  <a:cubicBezTo>
                    <a:pt x="2489" y="4227"/>
                    <a:pt x="2418" y="4192"/>
                    <a:pt x="2358" y="4132"/>
                  </a:cubicBezTo>
                  <a:cubicBezTo>
                    <a:pt x="2299" y="4073"/>
                    <a:pt x="2275" y="4001"/>
                    <a:pt x="2275" y="3930"/>
                  </a:cubicBezTo>
                  <a:cubicBezTo>
                    <a:pt x="2299" y="3799"/>
                    <a:pt x="2430" y="3680"/>
                    <a:pt x="2573" y="3680"/>
                  </a:cubicBezTo>
                  <a:lnTo>
                    <a:pt x="2811" y="3680"/>
                  </a:lnTo>
                  <a:cubicBezTo>
                    <a:pt x="3097" y="3680"/>
                    <a:pt x="3335" y="3441"/>
                    <a:pt x="3335" y="3156"/>
                  </a:cubicBezTo>
                  <a:lnTo>
                    <a:pt x="3335" y="2632"/>
                  </a:lnTo>
                  <a:cubicBezTo>
                    <a:pt x="3335" y="2334"/>
                    <a:pt x="3573" y="2096"/>
                    <a:pt x="3870" y="2096"/>
                  </a:cubicBezTo>
                  <a:cubicBezTo>
                    <a:pt x="3954" y="2096"/>
                    <a:pt x="4037" y="2025"/>
                    <a:pt x="4037" y="1929"/>
                  </a:cubicBezTo>
                  <a:cubicBezTo>
                    <a:pt x="4037" y="1846"/>
                    <a:pt x="3954" y="1763"/>
                    <a:pt x="3870" y="1763"/>
                  </a:cubicBezTo>
                  <a:cubicBezTo>
                    <a:pt x="3394" y="1763"/>
                    <a:pt x="3013" y="2156"/>
                    <a:pt x="3013" y="2632"/>
                  </a:cubicBezTo>
                  <a:lnTo>
                    <a:pt x="3013" y="3156"/>
                  </a:lnTo>
                  <a:cubicBezTo>
                    <a:pt x="3013" y="3251"/>
                    <a:pt x="2918" y="3346"/>
                    <a:pt x="2811" y="3346"/>
                  </a:cubicBezTo>
                  <a:lnTo>
                    <a:pt x="2620" y="3346"/>
                  </a:lnTo>
                  <a:lnTo>
                    <a:pt x="2620" y="870"/>
                  </a:lnTo>
                  <a:cubicBezTo>
                    <a:pt x="2620" y="572"/>
                    <a:pt x="2858" y="334"/>
                    <a:pt x="3156" y="334"/>
                  </a:cubicBezTo>
                  <a:close/>
                  <a:moveTo>
                    <a:pt x="6549" y="6204"/>
                  </a:moveTo>
                  <a:lnTo>
                    <a:pt x="6549" y="6632"/>
                  </a:lnTo>
                  <a:cubicBezTo>
                    <a:pt x="6549" y="6811"/>
                    <a:pt x="6621" y="6990"/>
                    <a:pt x="6764" y="7121"/>
                  </a:cubicBezTo>
                  <a:lnTo>
                    <a:pt x="7085" y="7454"/>
                  </a:lnTo>
                  <a:lnTo>
                    <a:pt x="7085" y="8085"/>
                  </a:lnTo>
                  <a:lnTo>
                    <a:pt x="7061" y="8085"/>
                  </a:lnTo>
                  <a:cubicBezTo>
                    <a:pt x="7061" y="9097"/>
                    <a:pt x="6264" y="9930"/>
                    <a:pt x="5287" y="10014"/>
                  </a:cubicBezTo>
                  <a:lnTo>
                    <a:pt x="5287" y="9835"/>
                  </a:lnTo>
                  <a:cubicBezTo>
                    <a:pt x="5287" y="9752"/>
                    <a:pt x="5204" y="9668"/>
                    <a:pt x="5121" y="9668"/>
                  </a:cubicBezTo>
                  <a:cubicBezTo>
                    <a:pt x="5037" y="9668"/>
                    <a:pt x="4954" y="9752"/>
                    <a:pt x="4954" y="9835"/>
                  </a:cubicBezTo>
                  <a:lnTo>
                    <a:pt x="4954" y="10014"/>
                  </a:lnTo>
                  <a:cubicBezTo>
                    <a:pt x="3966" y="9930"/>
                    <a:pt x="3192" y="9097"/>
                    <a:pt x="3192" y="8085"/>
                  </a:cubicBezTo>
                  <a:lnTo>
                    <a:pt x="3192" y="7442"/>
                  </a:lnTo>
                  <a:lnTo>
                    <a:pt x="3513" y="7109"/>
                  </a:lnTo>
                  <a:cubicBezTo>
                    <a:pt x="3644" y="6978"/>
                    <a:pt x="3728" y="6811"/>
                    <a:pt x="3728" y="6620"/>
                  </a:cubicBezTo>
                  <a:lnTo>
                    <a:pt x="3728" y="6204"/>
                  </a:lnTo>
                  <a:cubicBezTo>
                    <a:pt x="4120" y="6489"/>
                    <a:pt x="4621" y="6668"/>
                    <a:pt x="5132" y="6668"/>
                  </a:cubicBezTo>
                  <a:cubicBezTo>
                    <a:pt x="5668" y="6668"/>
                    <a:pt x="6145" y="6501"/>
                    <a:pt x="6549" y="6204"/>
                  </a:cubicBezTo>
                  <a:close/>
                  <a:moveTo>
                    <a:pt x="3168" y="1"/>
                  </a:moveTo>
                  <a:cubicBezTo>
                    <a:pt x="2692" y="1"/>
                    <a:pt x="2311" y="382"/>
                    <a:pt x="2311" y="858"/>
                  </a:cubicBezTo>
                  <a:lnTo>
                    <a:pt x="2311" y="3394"/>
                  </a:lnTo>
                  <a:cubicBezTo>
                    <a:pt x="2120" y="3477"/>
                    <a:pt x="1977" y="3656"/>
                    <a:pt x="1965" y="3870"/>
                  </a:cubicBezTo>
                  <a:cubicBezTo>
                    <a:pt x="1954" y="4037"/>
                    <a:pt x="2013" y="4215"/>
                    <a:pt x="2120" y="4334"/>
                  </a:cubicBezTo>
                  <a:cubicBezTo>
                    <a:pt x="2239" y="4454"/>
                    <a:pt x="2394" y="4525"/>
                    <a:pt x="2561" y="4525"/>
                  </a:cubicBezTo>
                  <a:lnTo>
                    <a:pt x="2680" y="4525"/>
                  </a:lnTo>
                  <a:cubicBezTo>
                    <a:pt x="2751" y="5049"/>
                    <a:pt x="2989" y="5525"/>
                    <a:pt x="3347" y="5894"/>
                  </a:cubicBezTo>
                  <a:lnTo>
                    <a:pt x="3347" y="6609"/>
                  </a:lnTo>
                  <a:cubicBezTo>
                    <a:pt x="3347" y="6716"/>
                    <a:pt x="3311" y="6799"/>
                    <a:pt x="3251" y="6859"/>
                  </a:cubicBezTo>
                  <a:lnTo>
                    <a:pt x="2632" y="7466"/>
                  </a:lnTo>
                  <a:cubicBezTo>
                    <a:pt x="2573" y="7525"/>
                    <a:pt x="2513" y="7561"/>
                    <a:pt x="2442" y="7573"/>
                  </a:cubicBezTo>
                  <a:lnTo>
                    <a:pt x="1299" y="7787"/>
                  </a:lnTo>
                  <a:cubicBezTo>
                    <a:pt x="549" y="7918"/>
                    <a:pt x="1" y="8573"/>
                    <a:pt x="1" y="9335"/>
                  </a:cubicBezTo>
                  <a:lnTo>
                    <a:pt x="1" y="11038"/>
                  </a:lnTo>
                  <a:cubicBezTo>
                    <a:pt x="1" y="11133"/>
                    <a:pt x="72" y="11204"/>
                    <a:pt x="168" y="11204"/>
                  </a:cubicBezTo>
                  <a:cubicBezTo>
                    <a:pt x="251" y="11204"/>
                    <a:pt x="334" y="11133"/>
                    <a:pt x="334" y="11038"/>
                  </a:cubicBezTo>
                  <a:lnTo>
                    <a:pt x="334" y="9335"/>
                  </a:lnTo>
                  <a:cubicBezTo>
                    <a:pt x="334" y="8740"/>
                    <a:pt x="763" y="8216"/>
                    <a:pt x="1358" y="8109"/>
                  </a:cubicBezTo>
                  <a:lnTo>
                    <a:pt x="2120" y="7978"/>
                  </a:lnTo>
                  <a:lnTo>
                    <a:pt x="2120" y="11061"/>
                  </a:lnTo>
                  <a:cubicBezTo>
                    <a:pt x="2120" y="11145"/>
                    <a:pt x="2192" y="11216"/>
                    <a:pt x="2275" y="11216"/>
                  </a:cubicBezTo>
                  <a:cubicBezTo>
                    <a:pt x="2370" y="11216"/>
                    <a:pt x="2442" y="11145"/>
                    <a:pt x="2442" y="11061"/>
                  </a:cubicBezTo>
                  <a:lnTo>
                    <a:pt x="2442" y="7918"/>
                  </a:lnTo>
                  <a:lnTo>
                    <a:pt x="2501" y="7894"/>
                  </a:lnTo>
                  <a:cubicBezTo>
                    <a:pt x="2620" y="7883"/>
                    <a:pt x="2727" y="7823"/>
                    <a:pt x="2835" y="7752"/>
                  </a:cubicBezTo>
                  <a:lnTo>
                    <a:pt x="2835" y="8061"/>
                  </a:lnTo>
                  <a:cubicBezTo>
                    <a:pt x="2835" y="9311"/>
                    <a:pt x="3847" y="10347"/>
                    <a:pt x="5109" y="10347"/>
                  </a:cubicBezTo>
                  <a:cubicBezTo>
                    <a:pt x="6359" y="10347"/>
                    <a:pt x="7383" y="9335"/>
                    <a:pt x="7383" y="8061"/>
                  </a:cubicBezTo>
                  <a:lnTo>
                    <a:pt x="7383" y="7752"/>
                  </a:lnTo>
                  <a:cubicBezTo>
                    <a:pt x="7478" y="7823"/>
                    <a:pt x="7597" y="7883"/>
                    <a:pt x="7716" y="7894"/>
                  </a:cubicBezTo>
                  <a:lnTo>
                    <a:pt x="7776" y="7918"/>
                  </a:lnTo>
                  <a:lnTo>
                    <a:pt x="7776" y="8240"/>
                  </a:lnTo>
                  <a:cubicBezTo>
                    <a:pt x="7776" y="8335"/>
                    <a:pt x="7847" y="8406"/>
                    <a:pt x="7930" y="8406"/>
                  </a:cubicBezTo>
                  <a:cubicBezTo>
                    <a:pt x="8026" y="8406"/>
                    <a:pt x="8097" y="8335"/>
                    <a:pt x="8097" y="8240"/>
                  </a:cubicBezTo>
                  <a:lnTo>
                    <a:pt x="8097" y="7978"/>
                  </a:lnTo>
                  <a:lnTo>
                    <a:pt x="8859" y="8109"/>
                  </a:lnTo>
                  <a:cubicBezTo>
                    <a:pt x="9454" y="8216"/>
                    <a:pt x="9883" y="8728"/>
                    <a:pt x="9883" y="9323"/>
                  </a:cubicBezTo>
                  <a:lnTo>
                    <a:pt x="9883" y="11038"/>
                  </a:lnTo>
                  <a:cubicBezTo>
                    <a:pt x="9883" y="11133"/>
                    <a:pt x="9955" y="11204"/>
                    <a:pt x="10050" y="11204"/>
                  </a:cubicBezTo>
                  <a:cubicBezTo>
                    <a:pt x="10133" y="11204"/>
                    <a:pt x="10205" y="11133"/>
                    <a:pt x="10205" y="11038"/>
                  </a:cubicBezTo>
                  <a:lnTo>
                    <a:pt x="10205" y="9323"/>
                  </a:lnTo>
                  <a:cubicBezTo>
                    <a:pt x="10181" y="8585"/>
                    <a:pt x="9645" y="7930"/>
                    <a:pt x="8907" y="7799"/>
                  </a:cubicBezTo>
                  <a:lnTo>
                    <a:pt x="7752" y="7585"/>
                  </a:lnTo>
                  <a:cubicBezTo>
                    <a:pt x="7680" y="7573"/>
                    <a:pt x="7621" y="7549"/>
                    <a:pt x="7561" y="7490"/>
                  </a:cubicBezTo>
                  <a:lnTo>
                    <a:pt x="6954" y="6870"/>
                  </a:lnTo>
                  <a:cubicBezTo>
                    <a:pt x="6883" y="6799"/>
                    <a:pt x="6847" y="6716"/>
                    <a:pt x="6847" y="6620"/>
                  </a:cubicBezTo>
                  <a:lnTo>
                    <a:pt x="6847" y="5906"/>
                  </a:lnTo>
                  <a:cubicBezTo>
                    <a:pt x="7204" y="5549"/>
                    <a:pt x="7442" y="5073"/>
                    <a:pt x="7514" y="4537"/>
                  </a:cubicBezTo>
                  <a:lnTo>
                    <a:pt x="7621" y="4537"/>
                  </a:lnTo>
                  <a:cubicBezTo>
                    <a:pt x="7954" y="4537"/>
                    <a:pt x="8216" y="4299"/>
                    <a:pt x="8252" y="4001"/>
                  </a:cubicBezTo>
                  <a:cubicBezTo>
                    <a:pt x="8264" y="3834"/>
                    <a:pt x="8204" y="3656"/>
                    <a:pt x="8097" y="3537"/>
                  </a:cubicBezTo>
                  <a:cubicBezTo>
                    <a:pt x="8038" y="3477"/>
                    <a:pt x="7978" y="3441"/>
                    <a:pt x="7907" y="3394"/>
                  </a:cubicBezTo>
                  <a:lnTo>
                    <a:pt x="7907" y="858"/>
                  </a:lnTo>
                  <a:cubicBezTo>
                    <a:pt x="7907" y="382"/>
                    <a:pt x="7514" y="1"/>
                    <a:pt x="7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3"/>
            <p:cNvSpPr/>
            <p:nvPr/>
          </p:nvSpPr>
          <p:spPr>
            <a:xfrm>
              <a:off x="5865225" y="1594842"/>
              <a:ext cx="22683" cy="12894"/>
            </a:xfrm>
            <a:custGeom>
              <a:rect b="b" l="l" r="r" t="t"/>
              <a:pathLst>
                <a:path extrusionOk="0" h="407" w="716">
                  <a:moveTo>
                    <a:pt x="191" y="0"/>
                  </a:moveTo>
                  <a:cubicBezTo>
                    <a:pt x="104" y="0"/>
                    <a:pt x="24" y="58"/>
                    <a:pt x="13" y="145"/>
                  </a:cubicBezTo>
                  <a:cubicBezTo>
                    <a:pt x="1" y="228"/>
                    <a:pt x="60" y="323"/>
                    <a:pt x="156" y="335"/>
                  </a:cubicBezTo>
                  <a:lnTo>
                    <a:pt x="513" y="407"/>
                  </a:lnTo>
                  <a:lnTo>
                    <a:pt x="537" y="407"/>
                  </a:lnTo>
                  <a:cubicBezTo>
                    <a:pt x="608" y="407"/>
                    <a:pt x="691" y="347"/>
                    <a:pt x="703" y="276"/>
                  </a:cubicBezTo>
                  <a:cubicBezTo>
                    <a:pt x="715" y="181"/>
                    <a:pt x="656" y="97"/>
                    <a:pt x="572" y="85"/>
                  </a:cubicBezTo>
                  <a:lnTo>
                    <a:pt x="215" y="2"/>
                  </a:lnTo>
                  <a:cubicBezTo>
                    <a:pt x="207" y="1"/>
                    <a:pt x="199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3"/>
            <p:cNvSpPr/>
            <p:nvPr/>
          </p:nvSpPr>
          <p:spPr>
            <a:xfrm>
              <a:off x="5931627" y="1594462"/>
              <a:ext cx="23412" cy="12894"/>
            </a:xfrm>
            <a:custGeom>
              <a:rect b="b" l="l" r="r" t="t"/>
              <a:pathLst>
                <a:path extrusionOk="0" h="407" w="739">
                  <a:moveTo>
                    <a:pt x="534" y="1"/>
                  </a:moveTo>
                  <a:cubicBezTo>
                    <a:pt x="527" y="1"/>
                    <a:pt x="519" y="1"/>
                    <a:pt x="512" y="2"/>
                  </a:cubicBezTo>
                  <a:lnTo>
                    <a:pt x="155" y="73"/>
                  </a:lnTo>
                  <a:cubicBezTo>
                    <a:pt x="60" y="97"/>
                    <a:pt x="0" y="181"/>
                    <a:pt x="12" y="276"/>
                  </a:cubicBezTo>
                  <a:cubicBezTo>
                    <a:pt x="36" y="347"/>
                    <a:pt x="107" y="407"/>
                    <a:pt x="179" y="407"/>
                  </a:cubicBezTo>
                  <a:lnTo>
                    <a:pt x="215" y="407"/>
                  </a:lnTo>
                  <a:lnTo>
                    <a:pt x="572" y="335"/>
                  </a:lnTo>
                  <a:cubicBezTo>
                    <a:pt x="679" y="312"/>
                    <a:pt x="739" y="228"/>
                    <a:pt x="703" y="133"/>
                  </a:cubicBezTo>
                  <a:cubicBezTo>
                    <a:pt x="692" y="57"/>
                    <a:pt x="611" y="1"/>
                    <a:pt x="5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3"/>
            <p:cNvSpPr/>
            <p:nvPr/>
          </p:nvSpPr>
          <p:spPr>
            <a:xfrm>
              <a:off x="5993846" y="1778586"/>
              <a:ext cx="10613" cy="77363"/>
            </a:xfrm>
            <a:custGeom>
              <a:rect b="b" l="l" r="r" t="t"/>
              <a:pathLst>
                <a:path extrusionOk="0" h="2442" w="335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2274"/>
                  </a:lnTo>
                  <a:cubicBezTo>
                    <a:pt x="1" y="2358"/>
                    <a:pt x="84" y="2441"/>
                    <a:pt x="168" y="2441"/>
                  </a:cubicBezTo>
                  <a:cubicBezTo>
                    <a:pt x="251" y="2441"/>
                    <a:pt x="334" y="2358"/>
                    <a:pt x="334" y="2274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0" name="Google Shape;1010;p13"/>
          <p:cNvGrpSpPr/>
          <p:nvPr/>
        </p:nvGrpSpPr>
        <p:grpSpPr>
          <a:xfrm>
            <a:off x="8047661" y="1501037"/>
            <a:ext cx="278404" cy="355260"/>
            <a:chOff x="8047661" y="1501037"/>
            <a:chExt cx="278404" cy="355260"/>
          </a:xfrm>
        </p:grpSpPr>
        <p:sp>
          <p:nvSpPr>
            <p:cNvPr id="1011" name="Google Shape;1011;p13"/>
            <p:cNvSpPr/>
            <p:nvPr/>
          </p:nvSpPr>
          <p:spPr>
            <a:xfrm>
              <a:off x="8147611" y="1622815"/>
              <a:ext cx="10581" cy="16220"/>
            </a:xfrm>
            <a:custGeom>
              <a:rect b="b" l="l" r="r" t="t"/>
              <a:pathLst>
                <a:path extrusionOk="0" h="512" w="334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3"/>
            <p:cNvSpPr/>
            <p:nvPr/>
          </p:nvSpPr>
          <p:spPr>
            <a:xfrm>
              <a:off x="8214741" y="1622815"/>
              <a:ext cx="10233" cy="16220"/>
            </a:xfrm>
            <a:custGeom>
              <a:rect b="b" l="l" r="r" t="t"/>
              <a:pathLst>
                <a:path extrusionOk="0" h="512" w="323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3"/>
            <p:cNvSpPr/>
            <p:nvPr/>
          </p:nvSpPr>
          <p:spPr>
            <a:xfrm>
              <a:off x="8163451" y="1661370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3"/>
            <p:cNvSpPr/>
            <p:nvPr/>
          </p:nvSpPr>
          <p:spPr>
            <a:xfrm>
              <a:off x="8047661" y="1501037"/>
              <a:ext cx="278404" cy="355260"/>
            </a:xfrm>
            <a:custGeom>
              <a:rect b="b" l="l" r="r" t="t"/>
              <a:pathLst>
                <a:path extrusionOk="0" h="11214" w="8788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5" name="Google Shape;1015;p13"/>
          <p:cNvGrpSpPr/>
          <p:nvPr/>
        </p:nvGrpSpPr>
        <p:grpSpPr>
          <a:xfrm>
            <a:off x="4903389" y="1500214"/>
            <a:ext cx="267854" cy="355735"/>
            <a:chOff x="4903389" y="1500214"/>
            <a:chExt cx="267854" cy="355735"/>
          </a:xfrm>
        </p:grpSpPr>
        <p:sp>
          <p:nvSpPr>
            <p:cNvPr id="1016" name="Google Shape;1016;p13"/>
            <p:cNvSpPr/>
            <p:nvPr/>
          </p:nvSpPr>
          <p:spPr>
            <a:xfrm>
              <a:off x="4997700" y="1611854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3"/>
            <p:cNvSpPr/>
            <p:nvPr/>
          </p:nvSpPr>
          <p:spPr>
            <a:xfrm>
              <a:off x="5064830" y="1611854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3"/>
            <p:cNvSpPr/>
            <p:nvPr/>
          </p:nvSpPr>
          <p:spPr>
            <a:xfrm>
              <a:off x="5013160" y="1650820"/>
              <a:ext cx="45302" cy="15777"/>
            </a:xfrm>
            <a:custGeom>
              <a:rect b="b" l="l" r="r" t="t"/>
              <a:pathLst>
                <a:path extrusionOk="0" h="498" w="143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3"/>
            <p:cNvSpPr/>
            <p:nvPr/>
          </p:nvSpPr>
          <p:spPr>
            <a:xfrm>
              <a:off x="4903389" y="1500214"/>
              <a:ext cx="267854" cy="355735"/>
            </a:xfrm>
            <a:custGeom>
              <a:rect b="b" l="l" r="r" t="t"/>
              <a:pathLst>
                <a:path extrusionOk="0" h="11229" w="8455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3"/>
            <p:cNvSpPr/>
            <p:nvPr/>
          </p:nvSpPr>
          <p:spPr>
            <a:xfrm>
              <a:off x="5031281" y="1828007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1" name="Google Shape;1021;p13"/>
          <p:cNvGrpSpPr/>
          <p:nvPr/>
        </p:nvGrpSpPr>
        <p:grpSpPr>
          <a:xfrm>
            <a:off x="7613518" y="1501354"/>
            <a:ext cx="264433" cy="353074"/>
            <a:chOff x="7613518" y="1501354"/>
            <a:chExt cx="264433" cy="353074"/>
          </a:xfrm>
        </p:grpSpPr>
        <p:sp>
          <p:nvSpPr>
            <p:cNvPr id="1022" name="Google Shape;1022;p13"/>
            <p:cNvSpPr/>
            <p:nvPr/>
          </p:nvSpPr>
          <p:spPr>
            <a:xfrm>
              <a:off x="7707069" y="1628454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3"/>
            <p:cNvSpPr/>
            <p:nvPr/>
          </p:nvSpPr>
          <p:spPr>
            <a:xfrm>
              <a:off x="7773439" y="1628454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3"/>
            <p:cNvSpPr/>
            <p:nvPr/>
          </p:nvSpPr>
          <p:spPr>
            <a:xfrm>
              <a:off x="7613518" y="1501354"/>
              <a:ext cx="264433" cy="353074"/>
            </a:xfrm>
            <a:custGeom>
              <a:rect b="b" l="l" r="r" t="t"/>
              <a:pathLst>
                <a:path extrusionOk="0" h="11145" w="8347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3"/>
            <p:cNvSpPr/>
            <p:nvPr/>
          </p:nvSpPr>
          <p:spPr>
            <a:xfrm>
              <a:off x="7701778" y="1611474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3"/>
            <p:cNvSpPr/>
            <p:nvPr/>
          </p:nvSpPr>
          <p:spPr>
            <a:xfrm>
              <a:off x="7768148" y="1611474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7715337" y="1659025"/>
              <a:ext cx="60382" cy="32820"/>
            </a:xfrm>
            <a:custGeom>
              <a:rect b="b" l="l" r="r" t="t"/>
              <a:pathLst>
                <a:path extrusionOk="0" h="1036" w="1906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82d3f0f036_0_13"/>
          <p:cNvSpPr txBox="1"/>
          <p:nvPr>
            <p:ph type="ctrTitle"/>
          </p:nvPr>
        </p:nvSpPr>
        <p:spPr>
          <a:xfrm flipH="1">
            <a:off x="2099375" y="2436373"/>
            <a:ext cx="18240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g82d3f0f036_0_13"/>
          <p:cNvSpPr txBox="1"/>
          <p:nvPr>
            <p:ph idx="1" type="subTitle"/>
          </p:nvPr>
        </p:nvSpPr>
        <p:spPr>
          <a:xfrm flipH="1">
            <a:off x="2099375" y="2783250"/>
            <a:ext cx="23583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g82d3f0f036_0_13"/>
          <p:cNvSpPr txBox="1"/>
          <p:nvPr>
            <p:ph idx="2" type="ctrTitle"/>
          </p:nvPr>
        </p:nvSpPr>
        <p:spPr>
          <a:xfrm flipH="1">
            <a:off x="5108725" y="2436373"/>
            <a:ext cx="18978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g82d3f0f036_0_13"/>
          <p:cNvSpPr txBox="1"/>
          <p:nvPr>
            <p:ph idx="3" type="subTitle"/>
          </p:nvPr>
        </p:nvSpPr>
        <p:spPr>
          <a:xfrm flipH="1">
            <a:off x="4572025" y="2783250"/>
            <a:ext cx="24345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g82d3f0f036_0_13"/>
          <p:cNvSpPr txBox="1"/>
          <p:nvPr>
            <p:ph idx="4" type="ctrTitle"/>
          </p:nvPr>
        </p:nvSpPr>
        <p:spPr>
          <a:xfrm flipH="1">
            <a:off x="2099375" y="1400725"/>
            <a:ext cx="18978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g82d3f0f036_0_13"/>
          <p:cNvSpPr txBox="1"/>
          <p:nvPr>
            <p:ph idx="5" type="subTitle"/>
          </p:nvPr>
        </p:nvSpPr>
        <p:spPr>
          <a:xfrm flipH="1">
            <a:off x="2099400" y="1752225"/>
            <a:ext cx="23583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g82d3f0f036_0_13"/>
          <p:cNvSpPr txBox="1"/>
          <p:nvPr>
            <p:ph idx="6" type="ctrTitle"/>
          </p:nvPr>
        </p:nvSpPr>
        <p:spPr>
          <a:xfrm flipH="1">
            <a:off x="2099375" y="3481518"/>
            <a:ext cx="1560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g82d3f0f036_0_13"/>
          <p:cNvSpPr txBox="1"/>
          <p:nvPr>
            <p:ph idx="7" type="subTitle"/>
          </p:nvPr>
        </p:nvSpPr>
        <p:spPr>
          <a:xfrm flipH="1">
            <a:off x="2099375" y="3834368"/>
            <a:ext cx="24354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g82d3f0f036_0_13"/>
          <p:cNvSpPr txBox="1"/>
          <p:nvPr>
            <p:ph idx="8" type="ctrTitle"/>
          </p:nvPr>
        </p:nvSpPr>
        <p:spPr>
          <a:xfrm flipH="1">
            <a:off x="5445925" y="3481517"/>
            <a:ext cx="1560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g82d3f0f036_0_13"/>
          <p:cNvSpPr txBox="1"/>
          <p:nvPr>
            <p:ph idx="9" type="subTitle"/>
          </p:nvPr>
        </p:nvSpPr>
        <p:spPr>
          <a:xfrm flipH="1">
            <a:off x="4370725" y="3834369"/>
            <a:ext cx="2635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g82d3f0f036_0_13"/>
          <p:cNvSpPr txBox="1"/>
          <p:nvPr>
            <p:ph idx="13" type="ctrTitle"/>
          </p:nvPr>
        </p:nvSpPr>
        <p:spPr>
          <a:xfrm flipH="1">
            <a:off x="5182525" y="1400725"/>
            <a:ext cx="18240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g82d3f0f036_0_13"/>
          <p:cNvSpPr txBox="1"/>
          <p:nvPr>
            <p:ph idx="14" type="subTitle"/>
          </p:nvPr>
        </p:nvSpPr>
        <p:spPr>
          <a:xfrm flipH="1">
            <a:off x="4370725" y="1752225"/>
            <a:ext cx="2635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g82d3f0f036_0_13"/>
          <p:cNvSpPr txBox="1"/>
          <p:nvPr>
            <p:ph idx="15" type="title"/>
          </p:nvPr>
        </p:nvSpPr>
        <p:spPr>
          <a:xfrm>
            <a:off x="2330874" y="344344"/>
            <a:ext cx="6195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Game Overview</a:t>
            </a:r>
            <a:endParaRPr/>
          </a:p>
        </p:txBody>
      </p:sp>
      <p:pic>
        <p:nvPicPr>
          <p:cNvPr id="1045" name="Google Shape;1045;g82d3f0f036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832238" y="-532363"/>
            <a:ext cx="3721225" cy="7077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g82d3f0f036_0_13"/>
          <p:cNvSpPr/>
          <p:nvPr/>
        </p:nvSpPr>
        <p:spPr>
          <a:xfrm flipH="1">
            <a:off x="7865968" y="978558"/>
            <a:ext cx="5088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82d3f0f036_0_32"/>
          <p:cNvSpPr txBox="1"/>
          <p:nvPr>
            <p:ph type="ctrTitle"/>
          </p:nvPr>
        </p:nvSpPr>
        <p:spPr>
          <a:xfrm flipH="1">
            <a:off x="2099375" y="2436373"/>
            <a:ext cx="18240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g82d3f0f036_0_32"/>
          <p:cNvSpPr txBox="1"/>
          <p:nvPr>
            <p:ph idx="1" type="subTitle"/>
          </p:nvPr>
        </p:nvSpPr>
        <p:spPr>
          <a:xfrm flipH="1">
            <a:off x="2099375" y="2783250"/>
            <a:ext cx="23583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g82d3f0f036_0_32"/>
          <p:cNvSpPr txBox="1"/>
          <p:nvPr>
            <p:ph idx="2" type="ctrTitle"/>
          </p:nvPr>
        </p:nvSpPr>
        <p:spPr>
          <a:xfrm flipH="1">
            <a:off x="5108725" y="2436373"/>
            <a:ext cx="18978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g82d3f0f036_0_32"/>
          <p:cNvSpPr txBox="1"/>
          <p:nvPr>
            <p:ph idx="3" type="subTitle"/>
          </p:nvPr>
        </p:nvSpPr>
        <p:spPr>
          <a:xfrm flipH="1">
            <a:off x="4572025" y="2783250"/>
            <a:ext cx="24345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g82d3f0f036_0_32"/>
          <p:cNvSpPr txBox="1"/>
          <p:nvPr>
            <p:ph idx="4" type="ctrTitle"/>
          </p:nvPr>
        </p:nvSpPr>
        <p:spPr>
          <a:xfrm flipH="1">
            <a:off x="2099375" y="1400725"/>
            <a:ext cx="18978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g82d3f0f036_0_32"/>
          <p:cNvSpPr txBox="1"/>
          <p:nvPr>
            <p:ph idx="5" type="subTitle"/>
          </p:nvPr>
        </p:nvSpPr>
        <p:spPr>
          <a:xfrm flipH="1">
            <a:off x="2099400" y="1752225"/>
            <a:ext cx="23583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g82d3f0f036_0_32"/>
          <p:cNvSpPr txBox="1"/>
          <p:nvPr>
            <p:ph idx="6" type="ctrTitle"/>
          </p:nvPr>
        </p:nvSpPr>
        <p:spPr>
          <a:xfrm flipH="1">
            <a:off x="2099375" y="3481518"/>
            <a:ext cx="1560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g82d3f0f036_0_32"/>
          <p:cNvSpPr txBox="1"/>
          <p:nvPr>
            <p:ph idx="7" type="subTitle"/>
          </p:nvPr>
        </p:nvSpPr>
        <p:spPr>
          <a:xfrm flipH="1">
            <a:off x="2099375" y="3834368"/>
            <a:ext cx="24354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g82d3f0f036_0_32"/>
          <p:cNvSpPr txBox="1"/>
          <p:nvPr>
            <p:ph idx="8" type="ctrTitle"/>
          </p:nvPr>
        </p:nvSpPr>
        <p:spPr>
          <a:xfrm flipH="1">
            <a:off x="5445925" y="3481517"/>
            <a:ext cx="1560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g82d3f0f036_0_32"/>
          <p:cNvSpPr txBox="1"/>
          <p:nvPr>
            <p:ph idx="9" type="subTitle"/>
          </p:nvPr>
        </p:nvSpPr>
        <p:spPr>
          <a:xfrm flipH="1">
            <a:off x="4370725" y="3834369"/>
            <a:ext cx="2635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g82d3f0f036_0_32"/>
          <p:cNvSpPr txBox="1"/>
          <p:nvPr>
            <p:ph idx="13" type="ctrTitle"/>
          </p:nvPr>
        </p:nvSpPr>
        <p:spPr>
          <a:xfrm flipH="1">
            <a:off x="5182525" y="1400725"/>
            <a:ext cx="18240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g82d3f0f036_0_32"/>
          <p:cNvSpPr txBox="1"/>
          <p:nvPr>
            <p:ph idx="14" type="subTitle"/>
          </p:nvPr>
        </p:nvSpPr>
        <p:spPr>
          <a:xfrm flipH="1">
            <a:off x="4370725" y="1752225"/>
            <a:ext cx="2635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g82d3f0f036_0_32"/>
          <p:cNvSpPr txBox="1"/>
          <p:nvPr>
            <p:ph idx="15" type="title"/>
          </p:nvPr>
        </p:nvSpPr>
        <p:spPr>
          <a:xfrm>
            <a:off x="2099399" y="170669"/>
            <a:ext cx="6195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Esboço - Nível 1</a:t>
            </a:r>
            <a:endParaRPr/>
          </a:p>
        </p:txBody>
      </p:sp>
      <p:pic>
        <p:nvPicPr>
          <p:cNvPr id="1064" name="Google Shape;1064;g82d3f0f036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950" y="978550"/>
            <a:ext cx="7250451" cy="407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g82d3f0f036_0_32"/>
          <p:cNvSpPr/>
          <p:nvPr/>
        </p:nvSpPr>
        <p:spPr>
          <a:xfrm flipH="1">
            <a:off x="7637668" y="776221"/>
            <a:ext cx="5088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14"/>
          <p:cNvPicPr preferRelativeResize="0"/>
          <p:nvPr/>
        </p:nvPicPr>
        <p:blipFill rotWithShape="1">
          <a:blip r:embed="rId3">
            <a:alphaModFix amt="85000"/>
          </a:blip>
          <a:srcRect b="0" l="0" r="0" t="0"/>
          <a:stretch/>
        </p:blipFill>
        <p:spPr>
          <a:xfrm>
            <a:off x="2215117" y="3054"/>
            <a:ext cx="6928883" cy="5143501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AF1445"/>
            </a:outerShdw>
          </a:effectLst>
        </p:spPr>
      </p:pic>
      <p:sp>
        <p:nvSpPr>
          <p:cNvPr id="1071" name="Google Shape;1071;p14"/>
          <p:cNvSpPr/>
          <p:nvPr/>
        </p:nvSpPr>
        <p:spPr>
          <a:xfrm flipH="1" rot="10800000">
            <a:off x="-18532" y="-1497"/>
            <a:ext cx="4533900" cy="5143500"/>
          </a:xfrm>
          <a:prstGeom prst="round1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314325" rotWithShape="0" algn="bl" dir="4920000" dist="133350">
              <a:srgbClr val="040623">
                <a:alpha val="7764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14"/>
          <p:cNvSpPr txBox="1"/>
          <p:nvPr>
            <p:ph idx="4294967295" type="subTitle"/>
          </p:nvPr>
        </p:nvSpPr>
        <p:spPr>
          <a:xfrm>
            <a:off x="634286" y="4391620"/>
            <a:ext cx="23379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rPr b="0" i="0" lang="pt-BR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Disciplina: Desenvolvimento de jogos e </a:t>
            </a:r>
            <a:r>
              <a:rPr lang="pt-BR" sz="1000"/>
              <a:t>entretenimento</a:t>
            </a:r>
            <a:r>
              <a:rPr b="0" i="0" lang="pt-BR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digital.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3" name="Google Shape;1073;p14"/>
          <p:cNvSpPr txBox="1"/>
          <p:nvPr>
            <p:ph idx="4294967295" type="subTitle"/>
          </p:nvPr>
        </p:nvSpPr>
        <p:spPr>
          <a:xfrm>
            <a:off x="634275" y="3735550"/>
            <a:ext cx="30615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0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FURB – Projeto de desenvolvimento de jogos para Furb-móvel.</a:t>
            </a:r>
            <a:endParaRPr b="0" i="0" sz="10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4" name="Google Shape;1074;p14"/>
          <p:cNvSpPr txBox="1"/>
          <p:nvPr>
            <p:ph type="title"/>
          </p:nvPr>
        </p:nvSpPr>
        <p:spPr>
          <a:xfrm>
            <a:off x="0" y="646250"/>
            <a:ext cx="41865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BR"/>
              <a:t>Obrigado!</a:t>
            </a:r>
            <a:endParaRPr/>
          </a:p>
        </p:txBody>
      </p:sp>
      <p:sp>
        <p:nvSpPr>
          <p:cNvPr id="1075" name="Google Shape;1075;p14"/>
          <p:cNvSpPr txBox="1"/>
          <p:nvPr>
            <p:ph idx="1" type="subTitle"/>
          </p:nvPr>
        </p:nvSpPr>
        <p:spPr>
          <a:xfrm>
            <a:off x="434325" y="1994357"/>
            <a:ext cx="34614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Nosso repositório no GitHub: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5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https://github.com/ReinerTz/DesenvolvimentoDeJogos.git</a:t>
            </a:r>
            <a:endParaRPr/>
          </a:p>
        </p:txBody>
      </p:sp>
      <p:sp>
        <p:nvSpPr>
          <p:cNvPr id="1076" name="Google Shape;1076;p14"/>
          <p:cNvSpPr/>
          <p:nvPr/>
        </p:nvSpPr>
        <p:spPr>
          <a:xfrm flipH="1">
            <a:off x="720000" y="1604100"/>
            <a:ext cx="5088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1438375" y="1332938"/>
            <a:ext cx="1028700" cy="10287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/>
          <p:nvPr>
            <p:ph idx="6" type="title"/>
          </p:nvPr>
        </p:nvSpPr>
        <p:spPr>
          <a:xfrm>
            <a:off x="610012" y="344703"/>
            <a:ext cx="70335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Desenvolvedores</a:t>
            </a:r>
            <a:endParaRPr/>
          </a:p>
        </p:txBody>
      </p:sp>
      <p:sp>
        <p:nvSpPr>
          <p:cNvPr id="109" name="Google Shape;109;p2"/>
          <p:cNvSpPr/>
          <p:nvPr/>
        </p:nvSpPr>
        <p:spPr>
          <a:xfrm flipH="1">
            <a:off x="720000" y="923625"/>
            <a:ext cx="5088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 txBox="1"/>
          <p:nvPr>
            <p:ph type="ctrTitle"/>
          </p:nvPr>
        </p:nvSpPr>
        <p:spPr>
          <a:xfrm flipH="1">
            <a:off x="3642002" y="2671044"/>
            <a:ext cx="1934099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Manoella M. Junkes</a:t>
            </a:r>
            <a:endParaRPr/>
          </a:p>
        </p:txBody>
      </p:sp>
      <p:sp>
        <p:nvSpPr>
          <p:cNvPr id="111" name="Google Shape;111;p2"/>
          <p:cNvSpPr txBox="1"/>
          <p:nvPr>
            <p:ph idx="1" type="subTitle"/>
          </p:nvPr>
        </p:nvSpPr>
        <p:spPr>
          <a:xfrm flipH="1">
            <a:off x="3567900" y="3083425"/>
            <a:ext cx="2008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FURB – Ciência da Computação</a:t>
            </a:r>
            <a:endParaRPr/>
          </a:p>
        </p:txBody>
      </p:sp>
      <p:sp>
        <p:nvSpPr>
          <p:cNvPr id="112" name="Google Shape;112;p2"/>
          <p:cNvSpPr txBox="1"/>
          <p:nvPr>
            <p:ph idx="2" type="ctrTitle"/>
          </p:nvPr>
        </p:nvSpPr>
        <p:spPr>
          <a:xfrm flipH="1">
            <a:off x="6448055" y="2671044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Lucas Reinert</a:t>
            </a:r>
            <a:endParaRPr/>
          </a:p>
        </p:txBody>
      </p:sp>
      <p:sp>
        <p:nvSpPr>
          <p:cNvPr id="113" name="Google Shape;113;p2"/>
          <p:cNvSpPr txBox="1"/>
          <p:nvPr>
            <p:ph idx="3" type="subTitle"/>
          </p:nvPr>
        </p:nvSpPr>
        <p:spPr>
          <a:xfrm flipH="1">
            <a:off x="6261305" y="3083418"/>
            <a:ext cx="19341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FURB – Sistemas da Informação</a:t>
            </a:r>
            <a:endParaRPr/>
          </a:p>
        </p:txBody>
      </p:sp>
      <p:sp>
        <p:nvSpPr>
          <p:cNvPr id="114" name="Google Shape;114;p2"/>
          <p:cNvSpPr txBox="1"/>
          <p:nvPr>
            <p:ph idx="4" type="ctrTitle"/>
          </p:nvPr>
        </p:nvSpPr>
        <p:spPr>
          <a:xfrm flipH="1">
            <a:off x="948625" y="2614648"/>
            <a:ext cx="2008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Vinicius R. Biavatti</a:t>
            </a:r>
            <a:endParaRPr/>
          </a:p>
        </p:txBody>
      </p:sp>
      <p:sp>
        <p:nvSpPr>
          <p:cNvPr id="115" name="Google Shape;115;p2"/>
          <p:cNvSpPr txBox="1"/>
          <p:nvPr>
            <p:ph idx="5" type="subTitle"/>
          </p:nvPr>
        </p:nvSpPr>
        <p:spPr>
          <a:xfrm flipH="1">
            <a:off x="948612" y="3083418"/>
            <a:ext cx="2008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FURB – Sistemas da Informação</a:t>
            </a: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4057650" y="1332938"/>
            <a:ext cx="1028700" cy="10287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6714005" y="1332938"/>
            <a:ext cx="1028700" cy="10287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1358275" y="3958825"/>
            <a:ext cx="1188900" cy="435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114300" rotWithShape="0" algn="bl" dir="3540000" dist="47625">
              <a:schemeClr val="accent2">
                <a:alpha val="3490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>
            <p:ph idx="4" type="ctrTitle"/>
          </p:nvPr>
        </p:nvSpPr>
        <p:spPr>
          <a:xfrm flipH="1">
            <a:off x="1233500" y="3958825"/>
            <a:ext cx="14505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400">
                <a:solidFill>
                  <a:schemeClr val="lt1"/>
                </a:solidFill>
              </a:rPr>
              <a:t>Programmer</a:t>
            </a:r>
            <a:endParaRPr b="0" sz="1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3970675" y="3958825"/>
            <a:ext cx="1188900" cy="435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114300" rotWithShape="0" algn="bl" dir="3540000" dist="47625">
              <a:schemeClr val="accent2">
                <a:alpha val="3490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>
            <p:ph idx="4" type="ctrTitle"/>
          </p:nvPr>
        </p:nvSpPr>
        <p:spPr>
          <a:xfrm flipH="1">
            <a:off x="3865926" y="3958825"/>
            <a:ext cx="13752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400">
                <a:solidFill>
                  <a:schemeClr val="lt1"/>
                </a:solidFill>
              </a:rPr>
              <a:t>Programmer</a:t>
            </a:r>
            <a:endParaRPr b="0" sz="1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6633905" y="3958825"/>
            <a:ext cx="1188900" cy="435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114300" rotWithShape="0" algn="bl" dir="3540000" dist="47625">
              <a:schemeClr val="accent2">
                <a:alpha val="3490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 txBox="1"/>
          <p:nvPr>
            <p:ph idx="4" type="ctrTitle"/>
          </p:nvPr>
        </p:nvSpPr>
        <p:spPr>
          <a:xfrm flipH="1">
            <a:off x="6553675" y="3958825"/>
            <a:ext cx="13752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400">
                <a:solidFill>
                  <a:schemeClr val="lt1"/>
                </a:solidFill>
              </a:rPr>
              <a:t>Programmer</a:t>
            </a:r>
            <a:endParaRPr b="0" sz="1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24" name="Google Shape;124;p2"/>
          <p:cNvGrpSpPr/>
          <p:nvPr/>
        </p:nvGrpSpPr>
        <p:grpSpPr>
          <a:xfrm>
            <a:off x="4412324" y="1605980"/>
            <a:ext cx="363147" cy="482619"/>
            <a:chOff x="7598438" y="4266131"/>
            <a:chExt cx="260283" cy="345914"/>
          </a:xfrm>
        </p:grpSpPr>
        <p:sp>
          <p:nvSpPr>
            <p:cNvPr id="125" name="Google Shape;125;p2"/>
            <p:cNvSpPr/>
            <p:nvPr/>
          </p:nvSpPr>
          <p:spPr>
            <a:xfrm>
              <a:off x="7598438" y="4266131"/>
              <a:ext cx="260283" cy="345914"/>
            </a:xfrm>
            <a:custGeom>
              <a:rect b="b" l="l" r="r" t="t"/>
              <a:pathLst>
                <a:path extrusionOk="0" h="10919" w="8216">
                  <a:moveTo>
                    <a:pt x="6525" y="3477"/>
                  </a:moveTo>
                  <a:cubicBezTo>
                    <a:pt x="6644" y="3513"/>
                    <a:pt x="6763" y="3525"/>
                    <a:pt x="6882" y="3537"/>
                  </a:cubicBezTo>
                  <a:lnTo>
                    <a:pt x="6882" y="4430"/>
                  </a:lnTo>
                  <a:cubicBezTo>
                    <a:pt x="6882" y="4882"/>
                    <a:pt x="6941" y="5251"/>
                    <a:pt x="7060" y="5549"/>
                  </a:cubicBezTo>
                  <a:cubicBezTo>
                    <a:pt x="7072" y="5597"/>
                    <a:pt x="7072" y="5656"/>
                    <a:pt x="7060" y="5692"/>
                  </a:cubicBezTo>
                  <a:cubicBezTo>
                    <a:pt x="7037" y="5740"/>
                    <a:pt x="7001" y="5775"/>
                    <a:pt x="6953" y="5787"/>
                  </a:cubicBezTo>
                  <a:cubicBezTo>
                    <a:pt x="6608" y="5906"/>
                    <a:pt x="6120" y="6049"/>
                    <a:pt x="5572" y="6156"/>
                  </a:cubicBezTo>
                  <a:cubicBezTo>
                    <a:pt x="6144" y="5728"/>
                    <a:pt x="6525" y="5025"/>
                    <a:pt x="6525" y="4251"/>
                  </a:cubicBezTo>
                  <a:lnTo>
                    <a:pt x="6525" y="3477"/>
                  </a:lnTo>
                  <a:close/>
                  <a:moveTo>
                    <a:pt x="4120" y="334"/>
                  </a:moveTo>
                  <a:cubicBezTo>
                    <a:pt x="5644" y="334"/>
                    <a:pt x="6882" y="1572"/>
                    <a:pt x="6882" y="3096"/>
                  </a:cubicBezTo>
                  <a:lnTo>
                    <a:pt x="6882" y="3239"/>
                  </a:lnTo>
                  <a:cubicBezTo>
                    <a:pt x="6596" y="3192"/>
                    <a:pt x="6322" y="3132"/>
                    <a:pt x="6060" y="3061"/>
                  </a:cubicBezTo>
                  <a:cubicBezTo>
                    <a:pt x="6043" y="3054"/>
                    <a:pt x="6026" y="3051"/>
                    <a:pt x="6010" y="3051"/>
                  </a:cubicBezTo>
                  <a:cubicBezTo>
                    <a:pt x="5937" y="3051"/>
                    <a:pt x="5880" y="3112"/>
                    <a:pt x="5870" y="3180"/>
                  </a:cubicBezTo>
                  <a:cubicBezTo>
                    <a:pt x="5834" y="3263"/>
                    <a:pt x="5894" y="3358"/>
                    <a:pt x="5989" y="3370"/>
                  </a:cubicBezTo>
                  <a:cubicBezTo>
                    <a:pt x="6060" y="3382"/>
                    <a:pt x="6132" y="3418"/>
                    <a:pt x="6203" y="3430"/>
                  </a:cubicBezTo>
                  <a:lnTo>
                    <a:pt x="6203" y="4275"/>
                  </a:lnTo>
                  <a:cubicBezTo>
                    <a:pt x="6191" y="5394"/>
                    <a:pt x="5275" y="6323"/>
                    <a:pt x="4120" y="6323"/>
                  </a:cubicBezTo>
                  <a:cubicBezTo>
                    <a:pt x="2989" y="6323"/>
                    <a:pt x="2060" y="5394"/>
                    <a:pt x="2060" y="4251"/>
                  </a:cubicBezTo>
                  <a:lnTo>
                    <a:pt x="2060" y="3573"/>
                  </a:lnTo>
                  <a:cubicBezTo>
                    <a:pt x="2060" y="3477"/>
                    <a:pt x="1976" y="3406"/>
                    <a:pt x="1893" y="3406"/>
                  </a:cubicBezTo>
                  <a:cubicBezTo>
                    <a:pt x="1798" y="3406"/>
                    <a:pt x="1726" y="3477"/>
                    <a:pt x="1726" y="3573"/>
                  </a:cubicBezTo>
                  <a:lnTo>
                    <a:pt x="1726" y="4251"/>
                  </a:lnTo>
                  <a:cubicBezTo>
                    <a:pt x="1726" y="5025"/>
                    <a:pt x="2096" y="5716"/>
                    <a:pt x="2679" y="6156"/>
                  </a:cubicBezTo>
                  <a:cubicBezTo>
                    <a:pt x="2131" y="6037"/>
                    <a:pt x="1643" y="5906"/>
                    <a:pt x="1298" y="5787"/>
                  </a:cubicBezTo>
                  <a:cubicBezTo>
                    <a:pt x="1250" y="5775"/>
                    <a:pt x="1203" y="5740"/>
                    <a:pt x="1191" y="5692"/>
                  </a:cubicBezTo>
                  <a:cubicBezTo>
                    <a:pt x="1179" y="5656"/>
                    <a:pt x="1179" y="5609"/>
                    <a:pt x="1191" y="5561"/>
                  </a:cubicBezTo>
                  <a:cubicBezTo>
                    <a:pt x="1310" y="5263"/>
                    <a:pt x="1369" y="4882"/>
                    <a:pt x="1369" y="4442"/>
                  </a:cubicBezTo>
                  <a:lnTo>
                    <a:pt x="1369" y="3239"/>
                  </a:lnTo>
                  <a:cubicBezTo>
                    <a:pt x="1405" y="3239"/>
                    <a:pt x="1417" y="3227"/>
                    <a:pt x="1429" y="3227"/>
                  </a:cubicBezTo>
                  <a:cubicBezTo>
                    <a:pt x="1476" y="3216"/>
                    <a:pt x="2417" y="2942"/>
                    <a:pt x="3227" y="2275"/>
                  </a:cubicBezTo>
                  <a:cubicBezTo>
                    <a:pt x="3286" y="2221"/>
                    <a:pt x="3361" y="2195"/>
                    <a:pt x="3435" y="2195"/>
                  </a:cubicBezTo>
                  <a:cubicBezTo>
                    <a:pt x="3509" y="2195"/>
                    <a:pt x="3584" y="2221"/>
                    <a:pt x="3643" y="2275"/>
                  </a:cubicBezTo>
                  <a:cubicBezTo>
                    <a:pt x="3965" y="2513"/>
                    <a:pt x="4501" y="2858"/>
                    <a:pt x="5251" y="3132"/>
                  </a:cubicBezTo>
                  <a:cubicBezTo>
                    <a:pt x="5273" y="3141"/>
                    <a:pt x="5295" y="3144"/>
                    <a:pt x="5315" y="3144"/>
                  </a:cubicBezTo>
                  <a:cubicBezTo>
                    <a:pt x="5382" y="3144"/>
                    <a:pt x="5438" y="3104"/>
                    <a:pt x="5465" y="3049"/>
                  </a:cubicBezTo>
                  <a:cubicBezTo>
                    <a:pt x="5489" y="2954"/>
                    <a:pt x="5453" y="2870"/>
                    <a:pt x="5370" y="2835"/>
                  </a:cubicBezTo>
                  <a:cubicBezTo>
                    <a:pt x="4655" y="2573"/>
                    <a:pt x="4155" y="2239"/>
                    <a:pt x="3858" y="2025"/>
                  </a:cubicBezTo>
                  <a:cubicBezTo>
                    <a:pt x="3735" y="1931"/>
                    <a:pt x="3591" y="1883"/>
                    <a:pt x="3449" y="1883"/>
                  </a:cubicBezTo>
                  <a:cubicBezTo>
                    <a:pt x="3302" y="1883"/>
                    <a:pt x="3157" y="1934"/>
                    <a:pt x="3036" y="2037"/>
                  </a:cubicBezTo>
                  <a:cubicBezTo>
                    <a:pt x="2357" y="2584"/>
                    <a:pt x="1560" y="2870"/>
                    <a:pt x="1381" y="2918"/>
                  </a:cubicBezTo>
                  <a:cubicBezTo>
                    <a:pt x="1476" y="1465"/>
                    <a:pt x="2667" y="334"/>
                    <a:pt x="4120" y="334"/>
                  </a:cubicBezTo>
                  <a:close/>
                  <a:moveTo>
                    <a:pt x="4989" y="6466"/>
                  </a:moveTo>
                  <a:lnTo>
                    <a:pt x="4989" y="6823"/>
                  </a:lnTo>
                  <a:lnTo>
                    <a:pt x="4715" y="7871"/>
                  </a:lnTo>
                  <a:cubicBezTo>
                    <a:pt x="4536" y="7978"/>
                    <a:pt x="4334" y="8014"/>
                    <a:pt x="4120" y="8014"/>
                  </a:cubicBezTo>
                  <a:cubicBezTo>
                    <a:pt x="3917" y="8014"/>
                    <a:pt x="3703" y="7954"/>
                    <a:pt x="3524" y="7871"/>
                  </a:cubicBezTo>
                  <a:lnTo>
                    <a:pt x="3262" y="6823"/>
                  </a:lnTo>
                  <a:lnTo>
                    <a:pt x="3262" y="6466"/>
                  </a:lnTo>
                  <a:cubicBezTo>
                    <a:pt x="3524" y="6573"/>
                    <a:pt x="3822" y="6633"/>
                    <a:pt x="4120" y="6633"/>
                  </a:cubicBezTo>
                  <a:cubicBezTo>
                    <a:pt x="4417" y="6633"/>
                    <a:pt x="4715" y="6573"/>
                    <a:pt x="4989" y="6466"/>
                  </a:cubicBezTo>
                  <a:close/>
                  <a:moveTo>
                    <a:pt x="2619" y="9895"/>
                  </a:moveTo>
                  <a:lnTo>
                    <a:pt x="2619" y="10597"/>
                  </a:lnTo>
                  <a:lnTo>
                    <a:pt x="1226" y="10597"/>
                  </a:lnTo>
                  <a:lnTo>
                    <a:pt x="1226" y="9895"/>
                  </a:lnTo>
                  <a:lnTo>
                    <a:pt x="1762" y="9895"/>
                  </a:lnTo>
                  <a:lnTo>
                    <a:pt x="1762" y="9907"/>
                  </a:lnTo>
                  <a:cubicBezTo>
                    <a:pt x="1762" y="10002"/>
                    <a:pt x="1834" y="10074"/>
                    <a:pt x="1917" y="10074"/>
                  </a:cubicBezTo>
                  <a:cubicBezTo>
                    <a:pt x="2012" y="10074"/>
                    <a:pt x="2084" y="10002"/>
                    <a:pt x="2084" y="9907"/>
                  </a:cubicBezTo>
                  <a:lnTo>
                    <a:pt x="2084" y="9895"/>
                  </a:lnTo>
                  <a:close/>
                  <a:moveTo>
                    <a:pt x="4108" y="1"/>
                  </a:moveTo>
                  <a:cubicBezTo>
                    <a:pt x="2417" y="1"/>
                    <a:pt x="1048" y="1370"/>
                    <a:pt x="1048" y="3061"/>
                  </a:cubicBezTo>
                  <a:lnTo>
                    <a:pt x="1048" y="4430"/>
                  </a:lnTo>
                  <a:cubicBezTo>
                    <a:pt x="1048" y="4942"/>
                    <a:pt x="953" y="5251"/>
                    <a:pt x="881" y="5430"/>
                  </a:cubicBezTo>
                  <a:cubicBezTo>
                    <a:pt x="833" y="5561"/>
                    <a:pt x="833" y="5692"/>
                    <a:pt x="893" y="5811"/>
                  </a:cubicBezTo>
                  <a:cubicBezTo>
                    <a:pt x="953" y="5930"/>
                    <a:pt x="1060" y="6037"/>
                    <a:pt x="1191" y="6085"/>
                  </a:cubicBezTo>
                  <a:cubicBezTo>
                    <a:pt x="1607" y="6216"/>
                    <a:pt x="2238" y="6406"/>
                    <a:pt x="2917" y="6525"/>
                  </a:cubicBezTo>
                  <a:lnTo>
                    <a:pt x="2917" y="6752"/>
                  </a:lnTo>
                  <a:lnTo>
                    <a:pt x="2250" y="7061"/>
                  </a:lnTo>
                  <a:cubicBezTo>
                    <a:pt x="2143" y="7109"/>
                    <a:pt x="2060" y="7216"/>
                    <a:pt x="2024" y="7335"/>
                  </a:cubicBezTo>
                  <a:cubicBezTo>
                    <a:pt x="2012" y="7407"/>
                    <a:pt x="2012" y="7466"/>
                    <a:pt x="2024" y="7537"/>
                  </a:cubicBezTo>
                  <a:lnTo>
                    <a:pt x="786" y="7978"/>
                  </a:lnTo>
                  <a:cubicBezTo>
                    <a:pt x="310" y="8133"/>
                    <a:pt x="0" y="8585"/>
                    <a:pt x="0" y="9085"/>
                  </a:cubicBezTo>
                  <a:lnTo>
                    <a:pt x="0" y="10752"/>
                  </a:lnTo>
                  <a:cubicBezTo>
                    <a:pt x="0" y="10847"/>
                    <a:pt x="71" y="10919"/>
                    <a:pt x="167" y="10919"/>
                  </a:cubicBezTo>
                  <a:cubicBezTo>
                    <a:pt x="250" y="10919"/>
                    <a:pt x="333" y="10847"/>
                    <a:pt x="333" y="10752"/>
                  </a:cubicBezTo>
                  <a:lnTo>
                    <a:pt x="333" y="9085"/>
                  </a:lnTo>
                  <a:cubicBezTo>
                    <a:pt x="333" y="8716"/>
                    <a:pt x="572" y="8395"/>
                    <a:pt x="905" y="8276"/>
                  </a:cubicBezTo>
                  <a:lnTo>
                    <a:pt x="2203" y="7811"/>
                  </a:lnTo>
                  <a:lnTo>
                    <a:pt x="2369" y="8014"/>
                  </a:lnTo>
                  <a:lnTo>
                    <a:pt x="2191" y="8276"/>
                  </a:lnTo>
                  <a:cubicBezTo>
                    <a:pt x="2096" y="8419"/>
                    <a:pt x="2084" y="8597"/>
                    <a:pt x="2143" y="8764"/>
                  </a:cubicBezTo>
                  <a:lnTo>
                    <a:pt x="2512" y="9550"/>
                  </a:lnTo>
                  <a:lnTo>
                    <a:pt x="2024" y="9550"/>
                  </a:lnTo>
                  <a:lnTo>
                    <a:pt x="2024" y="9371"/>
                  </a:lnTo>
                  <a:cubicBezTo>
                    <a:pt x="2024" y="9276"/>
                    <a:pt x="1953" y="9204"/>
                    <a:pt x="1857" y="9204"/>
                  </a:cubicBezTo>
                  <a:cubicBezTo>
                    <a:pt x="1774" y="9204"/>
                    <a:pt x="1703" y="9276"/>
                    <a:pt x="1703" y="9371"/>
                  </a:cubicBezTo>
                  <a:lnTo>
                    <a:pt x="1703" y="9550"/>
                  </a:lnTo>
                  <a:lnTo>
                    <a:pt x="1000" y="9550"/>
                  </a:lnTo>
                  <a:cubicBezTo>
                    <a:pt x="905" y="9550"/>
                    <a:pt x="833" y="9621"/>
                    <a:pt x="833" y="9716"/>
                  </a:cubicBezTo>
                  <a:lnTo>
                    <a:pt x="833" y="10740"/>
                  </a:lnTo>
                  <a:cubicBezTo>
                    <a:pt x="833" y="10836"/>
                    <a:pt x="905" y="10907"/>
                    <a:pt x="1000" y="10907"/>
                  </a:cubicBezTo>
                  <a:lnTo>
                    <a:pt x="2715" y="10907"/>
                  </a:lnTo>
                  <a:cubicBezTo>
                    <a:pt x="2798" y="10907"/>
                    <a:pt x="2869" y="10836"/>
                    <a:pt x="2869" y="10740"/>
                  </a:cubicBezTo>
                  <a:lnTo>
                    <a:pt x="2869" y="10359"/>
                  </a:lnTo>
                  <a:lnTo>
                    <a:pt x="3084" y="10800"/>
                  </a:lnTo>
                  <a:cubicBezTo>
                    <a:pt x="3108" y="10859"/>
                    <a:pt x="3167" y="10895"/>
                    <a:pt x="3227" y="10895"/>
                  </a:cubicBezTo>
                  <a:cubicBezTo>
                    <a:pt x="3262" y="10895"/>
                    <a:pt x="3274" y="10895"/>
                    <a:pt x="3286" y="10871"/>
                  </a:cubicBezTo>
                  <a:cubicBezTo>
                    <a:pt x="3370" y="10847"/>
                    <a:pt x="3405" y="10740"/>
                    <a:pt x="3370" y="10669"/>
                  </a:cubicBezTo>
                  <a:lnTo>
                    <a:pt x="2417" y="8609"/>
                  </a:lnTo>
                  <a:cubicBezTo>
                    <a:pt x="2381" y="8550"/>
                    <a:pt x="2393" y="8490"/>
                    <a:pt x="2429" y="8430"/>
                  </a:cubicBezTo>
                  <a:lnTo>
                    <a:pt x="2667" y="8073"/>
                  </a:lnTo>
                  <a:cubicBezTo>
                    <a:pt x="2715" y="8014"/>
                    <a:pt x="2691" y="7942"/>
                    <a:pt x="2667" y="7895"/>
                  </a:cubicBezTo>
                  <a:lnTo>
                    <a:pt x="2334" y="7454"/>
                  </a:lnTo>
                  <a:cubicBezTo>
                    <a:pt x="2322" y="7418"/>
                    <a:pt x="2322" y="7395"/>
                    <a:pt x="2322" y="7383"/>
                  </a:cubicBezTo>
                  <a:cubicBezTo>
                    <a:pt x="2322" y="7359"/>
                    <a:pt x="2334" y="7335"/>
                    <a:pt x="2369" y="7323"/>
                  </a:cubicBezTo>
                  <a:lnTo>
                    <a:pt x="2953" y="7049"/>
                  </a:lnTo>
                  <a:lnTo>
                    <a:pt x="3286" y="8371"/>
                  </a:lnTo>
                  <a:cubicBezTo>
                    <a:pt x="3316" y="8450"/>
                    <a:pt x="3370" y="8496"/>
                    <a:pt x="3442" y="8496"/>
                  </a:cubicBezTo>
                  <a:cubicBezTo>
                    <a:pt x="3457" y="8496"/>
                    <a:pt x="3472" y="8494"/>
                    <a:pt x="3489" y="8490"/>
                  </a:cubicBezTo>
                  <a:cubicBezTo>
                    <a:pt x="3572" y="8466"/>
                    <a:pt x="3620" y="8383"/>
                    <a:pt x="3608" y="8299"/>
                  </a:cubicBezTo>
                  <a:lnTo>
                    <a:pt x="3584" y="8252"/>
                  </a:lnTo>
                  <a:lnTo>
                    <a:pt x="3584" y="8252"/>
                  </a:lnTo>
                  <a:cubicBezTo>
                    <a:pt x="3751" y="8311"/>
                    <a:pt x="3917" y="8335"/>
                    <a:pt x="4084" y="8335"/>
                  </a:cubicBezTo>
                  <a:cubicBezTo>
                    <a:pt x="4239" y="8335"/>
                    <a:pt x="4405" y="8299"/>
                    <a:pt x="4572" y="8252"/>
                  </a:cubicBezTo>
                  <a:lnTo>
                    <a:pt x="4572" y="8252"/>
                  </a:lnTo>
                  <a:lnTo>
                    <a:pt x="4084" y="10121"/>
                  </a:lnTo>
                  <a:lnTo>
                    <a:pt x="3786" y="9002"/>
                  </a:lnTo>
                  <a:cubicBezTo>
                    <a:pt x="3755" y="8918"/>
                    <a:pt x="3696" y="8881"/>
                    <a:pt x="3618" y="8881"/>
                  </a:cubicBezTo>
                  <a:cubicBezTo>
                    <a:pt x="3607" y="8881"/>
                    <a:pt x="3596" y="8881"/>
                    <a:pt x="3584" y="8883"/>
                  </a:cubicBezTo>
                  <a:cubicBezTo>
                    <a:pt x="3500" y="8907"/>
                    <a:pt x="3453" y="8990"/>
                    <a:pt x="3465" y="9073"/>
                  </a:cubicBezTo>
                  <a:lnTo>
                    <a:pt x="3917" y="10788"/>
                  </a:lnTo>
                  <a:cubicBezTo>
                    <a:pt x="3929" y="10859"/>
                    <a:pt x="4001" y="10907"/>
                    <a:pt x="4060" y="10907"/>
                  </a:cubicBezTo>
                  <a:cubicBezTo>
                    <a:pt x="4143" y="10907"/>
                    <a:pt x="4203" y="10859"/>
                    <a:pt x="4215" y="10788"/>
                  </a:cubicBezTo>
                  <a:lnTo>
                    <a:pt x="5191" y="7061"/>
                  </a:lnTo>
                  <a:lnTo>
                    <a:pt x="5775" y="7335"/>
                  </a:lnTo>
                  <a:cubicBezTo>
                    <a:pt x="5810" y="7347"/>
                    <a:pt x="5822" y="7383"/>
                    <a:pt x="5822" y="7395"/>
                  </a:cubicBezTo>
                  <a:cubicBezTo>
                    <a:pt x="5822" y="7407"/>
                    <a:pt x="5822" y="7430"/>
                    <a:pt x="5810" y="7466"/>
                  </a:cubicBezTo>
                  <a:lnTo>
                    <a:pt x="5477" y="7918"/>
                  </a:lnTo>
                  <a:cubicBezTo>
                    <a:pt x="5429" y="7978"/>
                    <a:pt x="5429" y="8049"/>
                    <a:pt x="5477" y="8097"/>
                  </a:cubicBezTo>
                  <a:lnTo>
                    <a:pt x="5715" y="8454"/>
                  </a:lnTo>
                  <a:cubicBezTo>
                    <a:pt x="5751" y="8514"/>
                    <a:pt x="5763" y="8573"/>
                    <a:pt x="5727" y="8633"/>
                  </a:cubicBezTo>
                  <a:lnTo>
                    <a:pt x="4774" y="10681"/>
                  </a:lnTo>
                  <a:cubicBezTo>
                    <a:pt x="4751" y="10752"/>
                    <a:pt x="4774" y="10859"/>
                    <a:pt x="4858" y="10895"/>
                  </a:cubicBezTo>
                  <a:cubicBezTo>
                    <a:pt x="4870" y="10907"/>
                    <a:pt x="4894" y="10907"/>
                    <a:pt x="4917" y="10907"/>
                  </a:cubicBezTo>
                  <a:cubicBezTo>
                    <a:pt x="4977" y="10907"/>
                    <a:pt x="5036" y="10871"/>
                    <a:pt x="5060" y="10812"/>
                  </a:cubicBezTo>
                  <a:lnTo>
                    <a:pt x="6013" y="8764"/>
                  </a:lnTo>
                  <a:cubicBezTo>
                    <a:pt x="6084" y="8597"/>
                    <a:pt x="6072" y="8419"/>
                    <a:pt x="5965" y="8276"/>
                  </a:cubicBezTo>
                  <a:lnTo>
                    <a:pt x="5786" y="8014"/>
                  </a:lnTo>
                  <a:lnTo>
                    <a:pt x="5953" y="7811"/>
                  </a:lnTo>
                  <a:lnTo>
                    <a:pt x="7251" y="8276"/>
                  </a:lnTo>
                  <a:cubicBezTo>
                    <a:pt x="7596" y="8395"/>
                    <a:pt x="7834" y="8716"/>
                    <a:pt x="7834" y="9085"/>
                  </a:cubicBezTo>
                  <a:lnTo>
                    <a:pt x="7834" y="10752"/>
                  </a:lnTo>
                  <a:cubicBezTo>
                    <a:pt x="7834" y="10847"/>
                    <a:pt x="7906" y="10919"/>
                    <a:pt x="7989" y="10919"/>
                  </a:cubicBezTo>
                  <a:cubicBezTo>
                    <a:pt x="8084" y="10919"/>
                    <a:pt x="8156" y="10847"/>
                    <a:pt x="8156" y="10752"/>
                  </a:cubicBezTo>
                  <a:lnTo>
                    <a:pt x="8156" y="9085"/>
                  </a:lnTo>
                  <a:cubicBezTo>
                    <a:pt x="8215" y="8585"/>
                    <a:pt x="7906" y="8133"/>
                    <a:pt x="7430" y="7978"/>
                  </a:cubicBezTo>
                  <a:lnTo>
                    <a:pt x="6191" y="7537"/>
                  </a:lnTo>
                  <a:cubicBezTo>
                    <a:pt x="6203" y="7478"/>
                    <a:pt x="6203" y="7407"/>
                    <a:pt x="6191" y="7335"/>
                  </a:cubicBezTo>
                  <a:cubicBezTo>
                    <a:pt x="6167" y="7216"/>
                    <a:pt x="6084" y="7121"/>
                    <a:pt x="5965" y="7061"/>
                  </a:cubicBezTo>
                  <a:lnTo>
                    <a:pt x="5298" y="6752"/>
                  </a:lnTo>
                  <a:lnTo>
                    <a:pt x="5298" y="6525"/>
                  </a:lnTo>
                  <a:cubicBezTo>
                    <a:pt x="5989" y="6406"/>
                    <a:pt x="6608" y="6228"/>
                    <a:pt x="7025" y="6085"/>
                  </a:cubicBezTo>
                  <a:cubicBezTo>
                    <a:pt x="7156" y="6037"/>
                    <a:pt x="7263" y="5954"/>
                    <a:pt x="7322" y="5811"/>
                  </a:cubicBezTo>
                  <a:cubicBezTo>
                    <a:pt x="7382" y="5692"/>
                    <a:pt x="7382" y="5549"/>
                    <a:pt x="7334" y="5430"/>
                  </a:cubicBezTo>
                  <a:cubicBezTo>
                    <a:pt x="7263" y="5251"/>
                    <a:pt x="7180" y="4918"/>
                    <a:pt x="7180" y="4430"/>
                  </a:cubicBezTo>
                  <a:lnTo>
                    <a:pt x="7180" y="3061"/>
                  </a:lnTo>
                  <a:cubicBezTo>
                    <a:pt x="7180" y="1370"/>
                    <a:pt x="5810" y="1"/>
                    <a:pt x="4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7686319" y="4368743"/>
              <a:ext cx="21131" cy="10581"/>
            </a:xfrm>
            <a:custGeom>
              <a:rect b="b" l="l" r="r" t="t"/>
              <a:pathLst>
                <a:path extrusionOk="0" h="334" w="667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lnTo>
                    <a:pt x="500" y="334"/>
                  </a:lnTo>
                  <a:cubicBezTo>
                    <a:pt x="596" y="334"/>
                    <a:pt x="667" y="250"/>
                    <a:pt x="667" y="167"/>
                  </a:cubicBezTo>
                  <a:cubicBezTo>
                    <a:pt x="667" y="72"/>
                    <a:pt x="596" y="0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7751199" y="4368743"/>
              <a:ext cx="21131" cy="10581"/>
            </a:xfrm>
            <a:custGeom>
              <a:rect b="b" l="l" r="r" t="t"/>
              <a:pathLst>
                <a:path extrusionOk="0" h="334" w="667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512" y="334"/>
                  </a:lnTo>
                  <a:cubicBezTo>
                    <a:pt x="595" y="334"/>
                    <a:pt x="667" y="250"/>
                    <a:pt x="667" y="167"/>
                  </a:cubicBezTo>
                  <a:cubicBezTo>
                    <a:pt x="667" y="72"/>
                    <a:pt x="595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7794189" y="4558474"/>
              <a:ext cx="37731" cy="37731"/>
            </a:xfrm>
            <a:custGeom>
              <a:rect b="b" l="l" r="r" t="t"/>
              <a:pathLst>
                <a:path extrusionOk="0" h="1191" w="1191">
                  <a:moveTo>
                    <a:pt x="596" y="0"/>
                  </a:moveTo>
                  <a:cubicBezTo>
                    <a:pt x="500" y="0"/>
                    <a:pt x="429" y="72"/>
                    <a:pt x="429" y="155"/>
                  </a:cubicBezTo>
                  <a:lnTo>
                    <a:pt x="429" y="429"/>
                  </a:lnTo>
                  <a:lnTo>
                    <a:pt x="167" y="429"/>
                  </a:lnTo>
                  <a:cubicBezTo>
                    <a:pt x="72" y="429"/>
                    <a:pt x="0" y="500"/>
                    <a:pt x="0" y="595"/>
                  </a:cubicBezTo>
                  <a:cubicBezTo>
                    <a:pt x="0" y="679"/>
                    <a:pt x="72" y="750"/>
                    <a:pt x="167" y="750"/>
                  </a:cubicBezTo>
                  <a:lnTo>
                    <a:pt x="429" y="750"/>
                  </a:lnTo>
                  <a:lnTo>
                    <a:pt x="429" y="1024"/>
                  </a:lnTo>
                  <a:cubicBezTo>
                    <a:pt x="429" y="1107"/>
                    <a:pt x="500" y="1191"/>
                    <a:pt x="596" y="1191"/>
                  </a:cubicBezTo>
                  <a:cubicBezTo>
                    <a:pt x="679" y="1191"/>
                    <a:pt x="762" y="1107"/>
                    <a:pt x="762" y="1024"/>
                  </a:cubicBezTo>
                  <a:lnTo>
                    <a:pt x="762" y="750"/>
                  </a:lnTo>
                  <a:lnTo>
                    <a:pt x="1024" y="750"/>
                  </a:lnTo>
                  <a:cubicBezTo>
                    <a:pt x="1120" y="750"/>
                    <a:pt x="1191" y="679"/>
                    <a:pt x="1191" y="595"/>
                  </a:cubicBezTo>
                  <a:cubicBezTo>
                    <a:pt x="1191" y="500"/>
                    <a:pt x="1120" y="429"/>
                    <a:pt x="1024" y="429"/>
                  </a:cubicBezTo>
                  <a:lnTo>
                    <a:pt x="762" y="429"/>
                  </a:lnTo>
                  <a:lnTo>
                    <a:pt x="762" y="155"/>
                  </a:lnTo>
                  <a:cubicBezTo>
                    <a:pt x="762" y="72"/>
                    <a:pt x="679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7691197" y="4385343"/>
              <a:ext cx="10613" cy="15492"/>
            </a:xfrm>
            <a:custGeom>
              <a:rect b="b" l="l" r="r" t="t"/>
              <a:pathLst>
                <a:path extrusionOk="0" h="489" w="335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8"/>
                    <a:pt x="168" y="488"/>
                  </a:cubicBezTo>
                  <a:cubicBezTo>
                    <a:pt x="263" y="488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756458" y="4385343"/>
              <a:ext cx="10233" cy="15492"/>
            </a:xfrm>
            <a:custGeom>
              <a:rect b="b" l="l" r="r" t="t"/>
              <a:pathLst>
                <a:path extrusionOk="0" h="489" w="323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67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699878" y="4415122"/>
              <a:ext cx="58893" cy="32092"/>
            </a:xfrm>
            <a:custGeom>
              <a:rect b="b" l="l" r="r" t="t"/>
              <a:pathLst>
                <a:path extrusionOk="0" h="1013" w="1859">
                  <a:moveTo>
                    <a:pt x="1501" y="322"/>
                  </a:moveTo>
                  <a:cubicBezTo>
                    <a:pt x="1430" y="537"/>
                    <a:pt x="1191" y="679"/>
                    <a:pt x="918" y="679"/>
                  </a:cubicBezTo>
                  <a:cubicBezTo>
                    <a:pt x="656" y="679"/>
                    <a:pt x="418" y="537"/>
                    <a:pt x="346" y="322"/>
                  </a:cubicBezTo>
                  <a:close/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620"/>
                    <a:pt x="418" y="1013"/>
                    <a:pt x="918" y="1013"/>
                  </a:cubicBezTo>
                  <a:cubicBezTo>
                    <a:pt x="1430" y="1013"/>
                    <a:pt x="1846" y="632"/>
                    <a:pt x="1846" y="156"/>
                  </a:cubicBezTo>
                  <a:cubicBezTo>
                    <a:pt x="1858" y="72"/>
                    <a:pt x="1787" y="1"/>
                    <a:pt x="16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" name="Google Shape;132;p2"/>
          <p:cNvGrpSpPr/>
          <p:nvPr/>
        </p:nvGrpSpPr>
        <p:grpSpPr>
          <a:xfrm>
            <a:off x="1753667" y="1599925"/>
            <a:ext cx="387368" cy="494730"/>
            <a:chOff x="5800725" y="3785989"/>
            <a:chExt cx="277644" cy="354594"/>
          </a:xfrm>
        </p:grpSpPr>
        <p:sp>
          <p:nvSpPr>
            <p:cNvPr id="133" name="Google Shape;133;p2"/>
            <p:cNvSpPr/>
            <p:nvPr/>
          </p:nvSpPr>
          <p:spPr>
            <a:xfrm>
              <a:off x="5901055" y="3896869"/>
              <a:ext cx="10613" cy="15872"/>
            </a:xfrm>
            <a:custGeom>
              <a:rect b="b" l="l" r="r" t="t"/>
              <a:pathLst>
                <a:path extrusionOk="0" h="501" w="335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968217" y="3896869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916547" y="3935804"/>
              <a:ext cx="45271" cy="16157"/>
            </a:xfrm>
            <a:custGeom>
              <a:rect b="b" l="l" r="r" t="t"/>
              <a:pathLst>
                <a:path extrusionOk="0" h="510" w="1429">
                  <a:moveTo>
                    <a:pt x="188" y="1"/>
                  </a:moveTo>
                  <a:cubicBezTo>
                    <a:pt x="146" y="1"/>
                    <a:pt x="101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14" y="427"/>
                    <a:pt x="453" y="510"/>
                    <a:pt x="703" y="510"/>
                  </a:cubicBezTo>
                  <a:cubicBezTo>
                    <a:pt x="976" y="510"/>
                    <a:pt x="1215" y="427"/>
                    <a:pt x="1345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301" y="1"/>
                    <a:pt x="1259" y="1"/>
                  </a:cubicBezTo>
                  <a:cubicBezTo>
                    <a:pt x="1217" y="1"/>
                    <a:pt x="1173" y="16"/>
                    <a:pt x="1131" y="46"/>
                  </a:cubicBezTo>
                  <a:cubicBezTo>
                    <a:pt x="1072" y="105"/>
                    <a:pt x="929" y="188"/>
                    <a:pt x="714" y="188"/>
                  </a:cubicBezTo>
                  <a:cubicBezTo>
                    <a:pt x="512" y="188"/>
                    <a:pt x="357" y="105"/>
                    <a:pt x="298" y="46"/>
                  </a:cubicBezTo>
                  <a:cubicBezTo>
                    <a:pt x="268" y="16"/>
                    <a:pt x="229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895416" y="3879888"/>
              <a:ext cx="21891" cy="10233"/>
            </a:xfrm>
            <a:custGeom>
              <a:rect b="b" l="l" r="r" t="t"/>
              <a:pathLst>
                <a:path extrusionOk="0" h="323" w="691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68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961786" y="3879888"/>
              <a:ext cx="21923" cy="10233"/>
            </a:xfrm>
            <a:custGeom>
              <a:rect b="b" l="l" r="r" t="t"/>
              <a:pathLst>
                <a:path extrusionOk="0" h="323" w="692"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cubicBezTo>
                    <a:pt x="1" y="251"/>
                    <a:pt x="84" y="322"/>
                    <a:pt x="168" y="322"/>
                  </a:cubicBezTo>
                  <a:lnTo>
                    <a:pt x="525" y="322"/>
                  </a:lnTo>
                  <a:cubicBezTo>
                    <a:pt x="620" y="322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800725" y="3785989"/>
              <a:ext cx="277644" cy="354594"/>
            </a:xfrm>
            <a:custGeom>
              <a:rect b="b" l="l" r="r" t="t"/>
              <a:pathLst>
                <a:path extrusionOk="0" h="11193" w="8764">
                  <a:moveTo>
                    <a:pt x="4716" y="310"/>
                  </a:moveTo>
                  <a:cubicBezTo>
                    <a:pt x="5323" y="310"/>
                    <a:pt x="5859" y="572"/>
                    <a:pt x="5978" y="905"/>
                  </a:cubicBezTo>
                  <a:cubicBezTo>
                    <a:pt x="6005" y="979"/>
                    <a:pt x="6062" y="1024"/>
                    <a:pt x="6130" y="1024"/>
                  </a:cubicBezTo>
                  <a:cubicBezTo>
                    <a:pt x="6150" y="1024"/>
                    <a:pt x="6171" y="1020"/>
                    <a:pt x="6192" y="1012"/>
                  </a:cubicBezTo>
                  <a:cubicBezTo>
                    <a:pt x="6275" y="988"/>
                    <a:pt x="6323" y="893"/>
                    <a:pt x="6299" y="810"/>
                  </a:cubicBezTo>
                  <a:cubicBezTo>
                    <a:pt x="6275" y="774"/>
                    <a:pt x="6275" y="750"/>
                    <a:pt x="6264" y="715"/>
                  </a:cubicBezTo>
                  <a:lnTo>
                    <a:pt x="6264" y="715"/>
                  </a:lnTo>
                  <a:cubicBezTo>
                    <a:pt x="6609" y="834"/>
                    <a:pt x="6859" y="1167"/>
                    <a:pt x="6859" y="1548"/>
                  </a:cubicBezTo>
                  <a:lnTo>
                    <a:pt x="6859" y="3322"/>
                  </a:lnTo>
                  <a:lnTo>
                    <a:pt x="6668" y="3322"/>
                  </a:lnTo>
                  <a:cubicBezTo>
                    <a:pt x="6561" y="3322"/>
                    <a:pt x="6478" y="3227"/>
                    <a:pt x="6478" y="3132"/>
                  </a:cubicBezTo>
                  <a:lnTo>
                    <a:pt x="6478" y="2953"/>
                  </a:lnTo>
                  <a:cubicBezTo>
                    <a:pt x="6478" y="2191"/>
                    <a:pt x="5918" y="1619"/>
                    <a:pt x="5894" y="1608"/>
                  </a:cubicBezTo>
                  <a:cubicBezTo>
                    <a:pt x="5858" y="1571"/>
                    <a:pt x="5815" y="1556"/>
                    <a:pt x="5770" y="1556"/>
                  </a:cubicBezTo>
                  <a:cubicBezTo>
                    <a:pt x="5756" y="1556"/>
                    <a:pt x="5742" y="1557"/>
                    <a:pt x="5728" y="1560"/>
                  </a:cubicBezTo>
                  <a:cubicBezTo>
                    <a:pt x="5195" y="1728"/>
                    <a:pt x="4526" y="1884"/>
                    <a:pt x="3873" y="1884"/>
                  </a:cubicBezTo>
                  <a:cubicBezTo>
                    <a:pt x="3418" y="1884"/>
                    <a:pt x="2971" y="1808"/>
                    <a:pt x="2585" y="1608"/>
                  </a:cubicBezTo>
                  <a:cubicBezTo>
                    <a:pt x="2251" y="1441"/>
                    <a:pt x="2049" y="1227"/>
                    <a:pt x="1953" y="1072"/>
                  </a:cubicBezTo>
                  <a:cubicBezTo>
                    <a:pt x="2311" y="988"/>
                    <a:pt x="2573" y="846"/>
                    <a:pt x="2811" y="750"/>
                  </a:cubicBezTo>
                  <a:cubicBezTo>
                    <a:pt x="3347" y="512"/>
                    <a:pt x="3763" y="310"/>
                    <a:pt x="4716" y="310"/>
                  </a:cubicBezTo>
                  <a:close/>
                  <a:moveTo>
                    <a:pt x="2049" y="1679"/>
                  </a:moveTo>
                  <a:cubicBezTo>
                    <a:pt x="2156" y="1762"/>
                    <a:pt x="2275" y="1846"/>
                    <a:pt x="2406" y="1905"/>
                  </a:cubicBezTo>
                  <a:cubicBezTo>
                    <a:pt x="2787" y="2096"/>
                    <a:pt x="3227" y="2203"/>
                    <a:pt x="3716" y="2215"/>
                  </a:cubicBezTo>
                  <a:cubicBezTo>
                    <a:pt x="3770" y="2217"/>
                    <a:pt x="3825" y="2218"/>
                    <a:pt x="3881" y="2218"/>
                  </a:cubicBezTo>
                  <a:cubicBezTo>
                    <a:pt x="4435" y="2218"/>
                    <a:pt x="5056" y="2111"/>
                    <a:pt x="5716" y="1905"/>
                  </a:cubicBezTo>
                  <a:cubicBezTo>
                    <a:pt x="5847" y="2072"/>
                    <a:pt x="6133" y="2453"/>
                    <a:pt x="6133" y="2953"/>
                  </a:cubicBezTo>
                  <a:lnTo>
                    <a:pt x="6133" y="3132"/>
                  </a:lnTo>
                  <a:cubicBezTo>
                    <a:pt x="6133" y="3405"/>
                    <a:pt x="6371" y="3644"/>
                    <a:pt x="6656" y="3644"/>
                  </a:cubicBezTo>
                  <a:lnTo>
                    <a:pt x="6918" y="3644"/>
                  </a:lnTo>
                  <a:cubicBezTo>
                    <a:pt x="6990" y="3644"/>
                    <a:pt x="7073" y="3679"/>
                    <a:pt x="7133" y="3739"/>
                  </a:cubicBezTo>
                  <a:cubicBezTo>
                    <a:pt x="7192" y="3798"/>
                    <a:pt x="7204" y="3870"/>
                    <a:pt x="7204" y="3941"/>
                  </a:cubicBezTo>
                  <a:cubicBezTo>
                    <a:pt x="7192" y="4084"/>
                    <a:pt x="7049" y="4203"/>
                    <a:pt x="6906" y="4203"/>
                  </a:cubicBezTo>
                  <a:lnTo>
                    <a:pt x="6835" y="4203"/>
                  </a:lnTo>
                  <a:lnTo>
                    <a:pt x="6835" y="4179"/>
                  </a:lnTo>
                  <a:cubicBezTo>
                    <a:pt x="6835" y="4096"/>
                    <a:pt x="6752" y="4025"/>
                    <a:pt x="6668" y="4025"/>
                  </a:cubicBezTo>
                  <a:cubicBezTo>
                    <a:pt x="6573" y="4025"/>
                    <a:pt x="6502" y="4096"/>
                    <a:pt x="6502" y="4179"/>
                  </a:cubicBezTo>
                  <a:cubicBezTo>
                    <a:pt x="6502" y="5358"/>
                    <a:pt x="5549" y="6311"/>
                    <a:pt x="4394" y="6311"/>
                  </a:cubicBezTo>
                  <a:cubicBezTo>
                    <a:pt x="3227" y="6311"/>
                    <a:pt x="2275" y="5358"/>
                    <a:pt x="2275" y="4203"/>
                  </a:cubicBezTo>
                  <a:cubicBezTo>
                    <a:pt x="2275" y="4108"/>
                    <a:pt x="2204" y="4036"/>
                    <a:pt x="2108" y="4036"/>
                  </a:cubicBezTo>
                  <a:cubicBezTo>
                    <a:pt x="2025" y="4036"/>
                    <a:pt x="1953" y="4108"/>
                    <a:pt x="1953" y="4203"/>
                  </a:cubicBezTo>
                  <a:lnTo>
                    <a:pt x="1953" y="4215"/>
                  </a:lnTo>
                  <a:lnTo>
                    <a:pt x="1846" y="4215"/>
                  </a:lnTo>
                  <a:cubicBezTo>
                    <a:pt x="1775" y="4215"/>
                    <a:pt x="1692" y="4179"/>
                    <a:pt x="1632" y="4120"/>
                  </a:cubicBezTo>
                  <a:cubicBezTo>
                    <a:pt x="1572" y="4060"/>
                    <a:pt x="1561" y="3989"/>
                    <a:pt x="1561" y="3917"/>
                  </a:cubicBezTo>
                  <a:cubicBezTo>
                    <a:pt x="1572" y="3786"/>
                    <a:pt x="1715" y="3667"/>
                    <a:pt x="1858" y="3667"/>
                  </a:cubicBezTo>
                  <a:lnTo>
                    <a:pt x="2096" y="3667"/>
                  </a:lnTo>
                  <a:cubicBezTo>
                    <a:pt x="2382" y="3667"/>
                    <a:pt x="2620" y="3429"/>
                    <a:pt x="2620" y="3143"/>
                  </a:cubicBezTo>
                  <a:lnTo>
                    <a:pt x="2620" y="2512"/>
                  </a:lnTo>
                  <a:cubicBezTo>
                    <a:pt x="2620" y="2429"/>
                    <a:pt x="2549" y="2346"/>
                    <a:pt x="2454" y="2346"/>
                  </a:cubicBezTo>
                  <a:cubicBezTo>
                    <a:pt x="2370" y="2346"/>
                    <a:pt x="2287" y="2429"/>
                    <a:pt x="2287" y="2512"/>
                  </a:cubicBezTo>
                  <a:lnTo>
                    <a:pt x="2287" y="3143"/>
                  </a:lnTo>
                  <a:cubicBezTo>
                    <a:pt x="2287" y="3251"/>
                    <a:pt x="2204" y="3334"/>
                    <a:pt x="2096" y="3334"/>
                  </a:cubicBezTo>
                  <a:lnTo>
                    <a:pt x="1906" y="3334"/>
                  </a:lnTo>
                  <a:lnTo>
                    <a:pt x="1906" y="2322"/>
                  </a:lnTo>
                  <a:cubicBezTo>
                    <a:pt x="1906" y="1941"/>
                    <a:pt x="2013" y="1762"/>
                    <a:pt x="2049" y="1679"/>
                  </a:cubicBezTo>
                  <a:close/>
                  <a:moveTo>
                    <a:pt x="5478" y="6406"/>
                  </a:moveTo>
                  <a:lnTo>
                    <a:pt x="5478" y="6799"/>
                  </a:lnTo>
                  <a:lnTo>
                    <a:pt x="5442" y="6799"/>
                  </a:lnTo>
                  <a:lnTo>
                    <a:pt x="5132" y="7870"/>
                  </a:lnTo>
                  <a:cubicBezTo>
                    <a:pt x="4906" y="7989"/>
                    <a:pt x="4644" y="8073"/>
                    <a:pt x="4394" y="8073"/>
                  </a:cubicBezTo>
                  <a:cubicBezTo>
                    <a:pt x="4120" y="8073"/>
                    <a:pt x="3870" y="8013"/>
                    <a:pt x="3644" y="7870"/>
                  </a:cubicBezTo>
                  <a:lnTo>
                    <a:pt x="3335" y="6799"/>
                  </a:lnTo>
                  <a:lnTo>
                    <a:pt x="3335" y="6406"/>
                  </a:lnTo>
                  <a:cubicBezTo>
                    <a:pt x="3656" y="6561"/>
                    <a:pt x="4013" y="6644"/>
                    <a:pt x="4406" y="6644"/>
                  </a:cubicBezTo>
                  <a:cubicBezTo>
                    <a:pt x="4787" y="6644"/>
                    <a:pt x="5144" y="6549"/>
                    <a:pt x="5478" y="6406"/>
                  </a:cubicBezTo>
                  <a:close/>
                  <a:moveTo>
                    <a:pt x="2644" y="10156"/>
                  </a:moveTo>
                  <a:lnTo>
                    <a:pt x="2644" y="10871"/>
                  </a:lnTo>
                  <a:lnTo>
                    <a:pt x="1215" y="10871"/>
                  </a:lnTo>
                  <a:lnTo>
                    <a:pt x="1215" y="10156"/>
                  </a:lnTo>
                  <a:lnTo>
                    <a:pt x="1775" y="10156"/>
                  </a:lnTo>
                  <a:lnTo>
                    <a:pt x="1775" y="10168"/>
                  </a:lnTo>
                  <a:cubicBezTo>
                    <a:pt x="1775" y="10251"/>
                    <a:pt x="1846" y="10335"/>
                    <a:pt x="1930" y="10335"/>
                  </a:cubicBezTo>
                  <a:cubicBezTo>
                    <a:pt x="2025" y="10335"/>
                    <a:pt x="2096" y="10251"/>
                    <a:pt x="2096" y="10168"/>
                  </a:cubicBezTo>
                  <a:lnTo>
                    <a:pt x="2096" y="10156"/>
                  </a:lnTo>
                  <a:close/>
                  <a:moveTo>
                    <a:pt x="4728" y="0"/>
                  </a:moveTo>
                  <a:cubicBezTo>
                    <a:pt x="3704" y="0"/>
                    <a:pt x="3227" y="203"/>
                    <a:pt x="2692" y="465"/>
                  </a:cubicBezTo>
                  <a:cubicBezTo>
                    <a:pt x="2394" y="596"/>
                    <a:pt x="2096" y="726"/>
                    <a:pt x="1668" y="846"/>
                  </a:cubicBezTo>
                  <a:cubicBezTo>
                    <a:pt x="1620" y="857"/>
                    <a:pt x="1572" y="893"/>
                    <a:pt x="1561" y="941"/>
                  </a:cubicBezTo>
                  <a:cubicBezTo>
                    <a:pt x="1549" y="977"/>
                    <a:pt x="1549" y="1024"/>
                    <a:pt x="1561" y="1072"/>
                  </a:cubicBezTo>
                  <a:cubicBezTo>
                    <a:pt x="1561" y="1084"/>
                    <a:pt x="1632" y="1250"/>
                    <a:pt x="1834" y="1453"/>
                  </a:cubicBezTo>
                  <a:cubicBezTo>
                    <a:pt x="1751" y="1560"/>
                    <a:pt x="1596" y="1810"/>
                    <a:pt x="1596" y="2322"/>
                  </a:cubicBezTo>
                  <a:lnTo>
                    <a:pt x="1596" y="3393"/>
                  </a:lnTo>
                  <a:cubicBezTo>
                    <a:pt x="1394" y="3477"/>
                    <a:pt x="1263" y="3655"/>
                    <a:pt x="1251" y="3870"/>
                  </a:cubicBezTo>
                  <a:cubicBezTo>
                    <a:pt x="1239" y="4036"/>
                    <a:pt x="1299" y="4215"/>
                    <a:pt x="1394" y="4334"/>
                  </a:cubicBezTo>
                  <a:cubicBezTo>
                    <a:pt x="1513" y="4453"/>
                    <a:pt x="1680" y="4525"/>
                    <a:pt x="1846" y="4525"/>
                  </a:cubicBezTo>
                  <a:lnTo>
                    <a:pt x="1965" y="4525"/>
                  </a:lnTo>
                  <a:cubicBezTo>
                    <a:pt x="2049" y="5203"/>
                    <a:pt x="2442" y="5822"/>
                    <a:pt x="2989" y="6191"/>
                  </a:cubicBezTo>
                  <a:lnTo>
                    <a:pt x="2989" y="6715"/>
                  </a:lnTo>
                  <a:lnTo>
                    <a:pt x="2263" y="7084"/>
                  </a:lnTo>
                  <a:cubicBezTo>
                    <a:pt x="2156" y="7132"/>
                    <a:pt x="2084" y="7227"/>
                    <a:pt x="2073" y="7334"/>
                  </a:cubicBezTo>
                  <a:cubicBezTo>
                    <a:pt x="2049" y="7370"/>
                    <a:pt x="2049" y="7406"/>
                    <a:pt x="2049" y="7442"/>
                  </a:cubicBezTo>
                  <a:lnTo>
                    <a:pt x="858" y="7799"/>
                  </a:lnTo>
                  <a:cubicBezTo>
                    <a:pt x="346" y="7965"/>
                    <a:pt x="1" y="8430"/>
                    <a:pt x="1" y="8954"/>
                  </a:cubicBezTo>
                  <a:lnTo>
                    <a:pt x="1" y="11025"/>
                  </a:lnTo>
                  <a:cubicBezTo>
                    <a:pt x="1" y="11121"/>
                    <a:pt x="72" y="11192"/>
                    <a:pt x="168" y="11192"/>
                  </a:cubicBezTo>
                  <a:cubicBezTo>
                    <a:pt x="251" y="11192"/>
                    <a:pt x="322" y="11121"/>
                    <a:pt x="322" y="11025"/>
                  </a:cubicBezTo>
                  <a:lnTo>
                    <a:pt x="322" y="8954"/>
                  </a:lnTo>
                  <a:cubicBezTo>
                    <a:pt x="322" y="8573"/>
                    <a:pt x="584" y="8227"/>
                    <a:pt x="953" y="8108"/>
                  </a:cubicBezTo>
                  <a:lnTo>
                    <a:pt x="2192" y="7739"/>
                  </a:lnTo>
                  <a:lnTo>
                    <a:pt x="2406" y="8025"/>
                  </a:lnTo>
                  <a:lnTo>
                    <a:pt x="2156" y="8275"/>
                  </a:lnTo>
                  <a:cubicBezTo>
                    <a:pt x="1989" y="8442"/>
                    <a:pt x="1965" y="8680"/>
                    <a:pt x="2073" y="8870"/>
                  </a:cubicBezTo>
                  <a:lnTo>
                    <a:pt x="2549" y="9811"/>
                  </a:lnTo>
                  <a:lnTo>
                    <a:pt x="2096" y="9811"/>
                  </a:lnTo>
                  <a:lnTo>
                    <a:pt x="2096" y="9609"/>
                  </a:lnTo>
                  <a:cubicBezTo>
                    <a:pt x="2096" y="9525"/>
                    <a:pt x="2025" y="9454"/>
                    <a:pt x="1930" y="9454"/>
                  </a:cubicBezTo>
                  <a:cubicBezTo>
                    <a:pt x="1846" y="9454"/>
                    <a:pt x="1775" y="9525"/>
                    <a:pt x="1775" y="9609"/>
                  </a:cubicBezTo>
                  <a:lnTo>
                    <a:pt x="1775" y="9811"/>
                  </a:lnTo>
                  <a:lnTo>
                    <a:pt x="1061" y="9811"/>
                  </a:lnTo>
                  <a:cubicBezTo>
                    <a:pt x="965" y="9811"/>
                    <a:pt x="894" y="9882"/>
                    <a:pt x="894" y="9966"/>
                  </a:cubicBezTo>
                  <a:lnTo>
                    <a:pt x="894" y="11025"/>
                  </a:lnTo>
                  <a:cubicBezTo>
                    <a:pt x="894" y="11121"/>
                    <a:pt x="965" y="11192"/>
                    <a:pt x="1061" y="11192"/>
                  </a:cubicBezTo>
                  <a:lnTo>
                    <a:pt x="2811" y="11192"/>
                  </a:lnTo>
                  <a:cubicBezTo>
                    <a:pt x="2906" y="11192"/>
                    <a:pt x="2977" y="11121"/>
                    <a:pt x="2977" y="11025"/>
                  </a:cubicBezTo>
                  <a:lnTo>
                    <a:pt x="2977" y="10668"/>
                  </a:lnTo>
                  <a:lnTo>
                    <a:pt x="3180" y="11097"/>
                  </a:lnTo>
                  <a:cubicBezTo>
                    <a:pt x="3216" y="11156"/>
                    <a:pt x="3275" y="11192"/>
                    <a:pt x="3335" y="11192"/>
                  </a:cubicBezTo>
                  <a:cubicBezTo>
                    <a:pt x="3358" y="11192"/>
                    <a:pt x="3382" y="11192"/>
                    <a:pt x="3406" y="11180"/>
                  </a:cubicBezTo>
                  <a:cubicBezTo>
                    <a:pt x="3477" y="11133"/>
                    <a:pt x="3525" y="11037"/>
                    <a:pt x="3477" y="10954"/>
                  </a:cubicBezTo>
                  <a:lnTo>
                    <a:pt x="2370" y="8716"/>
                  </a:lnTo>
                  <a:cubicBezTo>
                    <a:pt x="2334" y="8644"/>
                    <a:pt x="2346" y="8561"/>
                    <a:pt x="2394" y="8513"/>
                  </a:cubicBezTo>
                  <a:lnTo>
                    <a:pt x="2739" y="8168"/>
                  </a:lnTo>
                  <a:cubicBezTo>
                    <a:pt x="2799" y="8108"/>
                    <a:pt x="2799" y="8025"/>
                    <a:pt x="2751" y="7965"/>
                  </a:cubicBezTo>
                  <a:lnTo>
                    <a:pt x="2382" y="7477"/>
                  </a:lnTo>
                  <a:cubicBezTo>
                    <a:pt x="2370" y="7454"/>
                    <a:pt x="2370" y="7442"/>
                    <a:pt x="2370" y="7430"/>
                  </a:cubicBezTo>
                  <a:cubicBezTo>
                    <a:pt x="2370" y="7418"/>
                    <a:pt x="2382" y="7394"/>
                    <a:pt x="2394" y="7394"/>
                  </a:cubicBezTo>
                  <a:lnTo>
                    <a:pt x="3037" y="7073"/>
                  </a:lnTo>
                  <a:lnTo>
                    <a:pt x="3501" y="8632"/>
                  </a:lnTo>
                  <a:cubicBezTo>
                    <a:pt x="3522" y="8716"/>
                    <a:pt x="3598" y="8754"/>
                    <a:pt x="3673" y="8754"/>
                  </a:cubicBezTo>
                  <a:cubicBezTo>
                    <a:pt x="3683" y="8754"/>
                    <a:pt x="3693" y="8753"/>
                    <a:pt x="3704" y="8751"/>
                  </a:cubicBezTo>
                  <a:cubicBezTo>
                    <a:pt x="3799" y="8716"/>
                    <a:pt x="3835" y="8632"/>
                    <a:pt x="3823" y="8549"/>
                  </a:cubicBezTo>
                  <a:lnTo>
                    <a:pt x="3751" y="8287"/>
                  </a:lnTo>
                  <a:lnTo>
                    <a:pt x="3751" y="8287"/>
                  </a:lnTo>
                  <a:cubicBezTo>
                    <a:pt x="3954" y="8358"/>
                    <a:pt x="4168" y="8394"/>
                    <a:pt x="4370" y="8394"/>
                  </a:cubicBezTo>
                  <a:cubicBezTo>
                    <a:pt x="4597" y="8394"/>
                    <a:pt x="4811" y="8358"/>
                    <a:pt x="5001" y="8287"/>
                  </a:cubicBezTo>
                  <a:lnTo>
                    <a:pt x="5001" y="8287"/>
                  </a:lnTo>
                  <a:lnTo>
                    <a:pt x="4370" y="10442"/>
                  </a:lnTo>
                  <a:lnTo>
                    <a:pt x="4013" y="9228"/>
                  </a:lnTo>
                  <a:cubicBezTo>
                    <a:pt x="3992" y="9144"/>
                    <a:pt x="3917" y="9106"/>
                    <a:pt x="3842" y="9106"/>
                  </a:cubicBezTo>
                  <a:cubicBezTo>
                    <a:pt x="3832" y="9106"/>
                    <a:pt x="3821" y="9107"/>
                    <a:pt x="3811" y="9108"/>
                  </a:cubicBezTo>
                  <a:cubicBezTo>
                    <a:pt x="3716" y="9120"/>
                    <a:pt x="3680" y="9228"/>
                    <a:pt x="3692" y="9311"/>
                  </a:cubicBezTo>
                  <a:lnTo>
                    <a:pt x="4192" y="11073"/>
                  </a:lnTo>
                  <a:cubicBezTo>
                    <a:pt x="4216" y="11144"/>
                    <a:pt x="4287" y="11192"/>
                    <a:pt x="4359" y="11192"/>
                  </a:cubicBezTo>
                  <a:cubicBezTo>
                    <a:pt x="4430" y="11192"/>
                    <a:pt x="4490" y="11144"/>
                    <a:pt x="4525" y="11073"/>
                  </a:cubicBezTo>
                  <a:lnTo>
                    <a:pt x="5704" y="7049"/>
                  </a:lnTo>
                  <a:lnTo>
                    <a:pt x="6335" y="7382"/>
                  </a:lnTo>
                  <a:lnTo>
                    <a:pt x="6371" y="7406"/>
                  </a:lnTo>
                  <a:cubicBezTo>
                    <a:pt x="6371" y="7430"/>
                    <a:pt x="6371" y="7442"/>
                    <a:pt x="6359" y="7454"/>
                  </a:cubicBezTo>
                  <a:lnTo>
                    <a:pt x="5978" y="7942"/>
                  </a:lnTo>
                  <a:cubicBezTo>
                    <a:pt x="5942" y="8001"/>
                    <a:pt x="5942" y="8108"/>
                    <a:pt x="6002" y="8156"/>
                  </a:cubicBezTo>
                  <a:lnTo>
                    <a:pt x="6335" y="8501"/>
                  </a:lnTo>
                  <a:cubicBezTo>
                    <a:pt x="6395" y="8561"/>
                    <a:pt x="6418" y="8644"/>
                    <a:pt x="6371" y="8704"/>
                  </a:cubicBezTo>
                  <a:lnTo>
                    <a:pt x="5252" y="10942"/>
                  </a:lnTo>
                  <a:cubicBezTo>
                    <a:pt x="5204" y="11013"/>
                    <a:pt x="5240" y="11121"/>
                    <a:pt x="5323" y="11156"/>
                  </a:cubicBezTo>
                  <a:cubicBezTo>
                    <a:pt x="5359" y="11180"/>
                    <a:pt x="5371" y="11180"/>
                    <a:pt x="5406" y="11180"/>
                  </a:cubicBezTo>
                  <a:cubicBezTo>
                    <a:pt x="5466" y="11180"/>
                    <a:pt x="5525" y="11144"/>
                    <a:pt x="5549" y="11085"/>
                  </a:cubicBezTo>
                  <a:lnTo>
                    <a:pt x="6668" y="8858"/>
                  </a:lnTo>
                  <a:cubicBezTo>
                    <a:pt x="6776" y="8656"/>
                    <a:pt x="6728" y="8418"/>
                    <a:pt x="6573" y="8263"/>
                  </a:cubicBezTo>
                  <a:lnTo>
                    <a:pt x="6323" y="8001"/>
                  </a:lnTo>
                  <a:lnTo>
                    <a:pt x="6549" y="7727"/>
                  </a:lnTo>
                  <a:lnTo>
                    <a:pt x="7788" y="8096"/>
                  </a:lnTo>
                  <a:cubicBezTo>
                    <a:pt x="8157" y="8216"/>
                    <a:pt x="8407" y="8561"/>
                    <a:pt x="8407" y="8942"/>
                  </a:cubicBezTo>
                  <a:lnTo>
                    <a:pt x="8407" y="11013"/>
                  </a:lnTo>
                  <a:cubicBezTo>
                    <a:pt x="8407" y="11097"/>
                    <a:pt x="8478" y="11180"/>
                    <a:pt x="8573" y="11180"/>
                  </a:cubicBezTo>
                  <a:cubicBezTo>
                    <a:pt x="8657" y="11180"/>
                    <a:pt x="8740" y="11097"/>
                    <a:pt x="8740" y="11013"/>
                  </a:cubicBezTo>
                  <a:lnTo>
                    <a:pt x="8740" y="8942"/>
                  </a:lnTo>
                  <a:cubicBezTo>
                    <a:pt x="8764" y="8442"/>
                    <a:pt x="8419" y="7965"/>
                    <a:pt x="7907" y="7811"/>
                  </a:cubicBezTo>
                  <a:lnTo>
                    <a:pt x="6716" y="7454"/>
                  </a:lnTo>
                  <a:cubicBezTo>
                    <a:pt x="6716" y="7430"/>
                    <a:pt x="6716" y="7382"/>
                    <a:pt x="6692" y="7358"/>
                  </a:cubicBezTo>
                  <a:cubicBezTo>
                    <a:pt x="6668" y="7251"/>
                    <a:pt x="6597" y="7144"/>
                    <a:pt x="6502" y="7096"/>
                  </a:cubicBezTo>
                  <a:lnTo>
                    <a:pt x="5775" y="6727"/>
                  </a:lnTo>
                  <a:lnTo>
                    <a:pt x="5775" y="6203"/>
                  </a:lnTo>
                  <a:cubicBezTo>
                    <a:pt x="6323" y="5822"/>
                    <a:pt x="6716" y="5227"/>
                    <a:pt x="6799" y="4536"/>
                  </a:cubicBezTo>
                  <a:lnTo>
                    <a:pt x="6906" y="4536"/>
                  </a:lnTo>
                  <a:cubicBezTo>
                    <a:pt x="7228" y="4536"/>
                    <a:pt x="7502" y="4298"/>
                    <a:pt x="7526" y="4001"/>
                  </a:cubicBezTo>
                  <a:cubicBezTo>
                    <a:pt x="7549" y="3834"/>
                    <a:pt x="7490" y="3655"/>
                    <a:pt x="7383" y="3536"/>
                  </a:cubicBezTo>
                  <a:cubicBezTo>
                    <a:pt x="7323" y="3477"/>
                    <a:pt x="7264" y="3441"/>
                    <a:pt x="7192" y="3393"/>
                  </a:cubicBezTo>
                  <a:lnTo>
                    <a:pt x="7192" y="1572"/>
                  </a:lnTo>
                  <a:cubicBezTo>
                    <a:pt x="7192" y="905"/>
                    <a:pt x="6633" y="357"/>
                    <a:pt x="5966" y="357"/>
                  </a:cubicBezTo>
                  <a:lnTo>
                    <a:pt x="5942" y="357"/>
                  </a:lnTo>
                  <a:cubicBezTo>
                    <a:pt x="5644" y="131"/>
                    <a:pt x="5204" y="0"/>
                    <a:pt x="47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012727" y="4085840"/>
              <a:ext cx="37731" cy="37763"/>
            </a:xfrm>
            <a:custGeom>
              <a:rect b="b" l="l" r="r" t="t"/>
              <a:pathLst>
                <a:path extrusionOk="0" h="1192" w="1191">
                  <a:moveTo>
                    <a:pt x="595" y="1"/>
                  </a:moveTo>
                  <a:cubicBezTo>
                    <a:pt x="512" y="1"/>
                    <a:pt x="441" y="72"/>
                    <a:pt x="441" y="167"/>
                  </a:cubicBezTo>
                  <a:lnTo>
                    <a:pt x="441" y="429"/>
                  </a:lnTo>
                  <a:lnTo>
                    <a:pt x="167" y="429"/>
                  </a:lnTo>
                  <a:cubicBezTo>
                    <a:pt x="84" y="429"/>
                    <a:pt x="0" y="513"/>
                    <a:pt x="0" y="596"/>
                  </a:cubicBezTo>
                  <a:cubicBezTo>
                    <a:pt x="0" y="691"/>
                    <a:pt x="84" y="763"/>
                    <a:pt x="167" y="763"/>
                  </a:cubicBezTo>
                  <a:lnTo>
                    <a:pt x="441" y="763"/>
                  </a:lnTo>
                  <a:lnTo>
                    <a:pt x="441" y="1025"/>
                  </a:lnTo>
                  <a:cubicBezTo>
                    <a:pt x="441" y="1120"/>
                    <a:pt x="512" y="1191"/>
                    <a:pt x="595" y="1191"/>
                  </a:cubicBezTo>
                  <a:cubicBezTo>
                    <a:pt x="691" y="1191"/>
                    <a:pt x="762" y="1120"/>
                    <a:pt x="762" y="1025"/>
                  </a:cubicBezTo>
                  <a:lnTo>
                    <a:pt x="762" y="763"/>
                  </a:lnTo>
                  <a:lnTo>
                    <a:pt x="1024" y="763"/>
                  </a:lnTo>
                  <a:cubicBezTo>
                    <a:pt x="1119" y="763"/>
                    <a:pt x="1191" y="691"/>
                    <a:pt x="1191" y="596"/>
                  </a:cubicBezTo>
                  <a:cubicBezTo>
                    <a:pt x="1191" y="513"/>
                    <a:pt x="1119" y="429"/>
                    <a:pt x="1024" y="429"/>
                  </a:cubicBezTo>
                  <a:lnTo>
                    <a:pt x="762" y="429"/>
                  </a:lnTo>
                  <a:lnTo>
                    <a:pt x="762" y="167"/>
                  </a:lnTo>
                  <a:cubicBezTo>
                    <a:pt x="762" y="72"/>
                    <a:pt x="691" y="1"/>
                    <a:pt x="5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oogle Shape;140;p2"/>
          <p:cNvGrpSpPr/>
          <p:nvPr/>
        </p:nvGrpSpPr>
        <p:grpSpPr>
          <a:xfrm>
            <a:off x="7046779" y="1605982"/>
            <a:ext cx="363147" cy="482619"/>
            <a:chOff x="8055961" y="2881842"/>
            <a:chExt cx="260283" cy="345914"/>
          </a:xfrm>
        </p:grpSpPr>
        <p:sp>
          <p:nvSpPr>
            <p:cNvPr id="141" name="Google Shape;141;p2"/>
            <p:cNvSpPr/>
            <p:nvPr/>
          </p:nvSpPr>
          <p:spPr>
            <a:xfrm>
              <a:off x="8055961" y="2881842"/>
              <a:ext cx="260283" cy="345914"/>
            </a:xfrm>
            <a:custGeom>
              <a:rect b="b" l="l" r="r" t="t"/>
              <a:pathLst>
                <a:path extrusionOk="0" h="10919" w="8216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164591" y="3033589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213632" y="2995383"/>
              <a:ext cx="10581" cy="15492"/>
            </a:xfrm>
            <a:custGeom>
              <a:rect b="b" l="l" r="r" t="t"/>
              <a:pathLst>
                <a:path extrusionOk="0" h="489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088401" y="3165758"/>
              <a:ext cx="21511" cy="61998"/>
            </a:xfrm>
            <a:custGeom>
              <a:rect b="b" l="l" r="r" t="t"/>
              <a:pathLst>
                <a:path extrusionOk="0" h="1957" w="679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"/>
          <p:cNvSpPr txBox="1"/>
          <p:nvPr>
            <p:ph idx="1" type="body"/>
          </p:nvPr>
        </p:nvSpPr>
        <p:spPr>
          <a:xfrm>
            <a:off x="615225" y="1183799"/>
            <a:ext cx="7704000" cy="3828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Acerca de seus objetivos, história e decisões tomadas: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pt-BR"/>
              <a:t>História: </a:t>
            </a:r>
            <a:r>
              <a:rPr lang="pt-BR"/>
              <a:t>Um dentista, com suas próprias mãos, criou uma máquina capaz de reduzir qualquer humano ao tamanho miniatura por um período de tempo. Este dentista então teve a brilhante ideia de utilizar este meio para se reduzir e realizar a limpeza da boca e dos dentes de seus clientes.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pt-BR"/>
              <a:t>Objetivo: </a:t>
            </a:r>
            <a:r>
              <a:rPr lang="pt-BR"/>
              <a:t>O objetivo é eliminar todas as possíveis ameaças localizadas na boca e nos dentes de seus clientes, antes que o dentista volta a seu tamanho original, garantindo um trabalho com qualidade.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 SemiBold"/>
              <a:buAutoNum type="arabicPeriod"/>
            </a:pPr>
            <a:r>
              <a:rPr b="1" lang="pt-BR"/>
              <a:t>Perigos</a:t>
            </a:r>
            <a:r>
              <a:rPr lang="pt-BR"/>
              <a:t>: A miniatura começa a aumentar o seu tamanho e precisa tomar cuidado para que não retorne ao seu tamanho original antes do tempo.(Cada fase tem um tempo para ser concluída)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 SemiBold"/>
              <a:buAutoNum type="arabicPeriod"/>
            </a:pPr>
            <a:r>
              <a:rPr lang="pt-BR"/>
              <a:t>Caso alguma área seja machucada, o humano pode colocar a mão na boca gerando novos inimigos.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 SemiBold"/>
              <a:buAutoNum type="arabicPeriod"/>
            </a:pPr>
            <a:r>
              <a:rPr b="1" lang="pt-BR"/>
              <a:t>Níveis: </a:t>
            </a:r>
            <a:r>
              <a:rPr lang="pt-BR"/>
              <a:t>o jogo será composto por 3 (três) níveis, com a dificuldade sendo incrementada em cada nível.</a:t>
            </a:r>
            <a:endParaRPr/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pt-BR"/>
              <a:t>As cores e design serão alternadas conforme nível</a:t>
            </a:r>
            <a:endParaRPr/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pt-BR"/>
              <a:t>A proposta dos gráficos atenderá requisitos de ambientação 2D.</a:t>
            </a:r>
            <a:endParaRPr/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pt-BR"/>
              <a:t>Inimigos serão implementados conforme proposta do tema, assim como cenários, gráficos, jogabilidade e enredo. Os inimigos terão níveis de dificuldade.</a:t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50" name="Google Shape;150;p3"/>
          <p:cNvSpPr/>
          <p:nvPr/>
        </p:nvSpPr>
        <p:spPr>
          <a:xfrm flipH="1">
            <a:off x="7915200" y="942975"/>
            <a:ext cx="5088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/>
          <p:nvPr>
            <p:ph type="title"/>
          </p:nvPr>
        </p:nvSpPr>
        <p:spPr>
          <a:xfrm>
            <a:off x="2330874" y="344344"/>
            <a:ext cx="61950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Sobre a elaboração do game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"/>
          <p:cNvSpPr/>
          <p:nvPr/>
        </p:nvSpPr>
        <p:spPr>
          <a:xfrm>
            <a:off x="2371449" y="1338950"/>
            <a:ext cx="624300" cy="568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142875" rotWithShape="0" algn="bl" dir="5400000" dist="47625">
              <a:schemeClr val="accent2">
                <a:alpha val="2784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"/>
          <p:cNvSpPr txBox="1"/>
          <p:nvPr>
            <p:ph idx="2" type="subTitle"/>
          </p:nvPr>
        </p:nvSpPr>
        <p:spPr>
          <a:xfrm flipH="1">
            <a:off x="5107322" y="2246025"/>
            <a:ext cx="2706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Treinamento na plataforma definida</a:t>
            </a:r>
            <a:endParaRPr/>
          </a:p>
        </p:txBody>
      </p:sp>
      <p:sp>
        <p:nvSpPr>
          <p:cNvPr id="158" name="Google Shape;158;p4"/>
          <p:cNvSpPr txBox="1"/>
          <p:nvPr>
            <p:ph idx="15" type="title"/>
          </p:nvPr>
        </p:nvSpPr>
        <p:spPr>
          <a:xfrm>
            <a:off x="610012" y="344703"/>
            <a:ext cx="70335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Fluxo do processo</a:t>
            </a:r>
            <a:endParaRPr/>
          </a:p>
        </p:txBody>
      </p:sp>
      <p:sp>
        <p:nvSpPr>
          <p:cNvPr id="159" name="Google Shape;159;p4"/>
          <p:cNvSpPr txBox="1"/>
          <p:nvPr>
            <p:ph idx="1" type="subTitle"/>
          </p:nvPr>
        </p:nvSpPr>
        <p:spPr>
          <a:xfrm flipH="1">
            <a:off x="1330378" y="2246025"/>
            <a:ext cx="2706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Levantamento de ideias e elaboração de escopo</a:t>
            </a:r>
            <a:endParaRPr/>
          </a:p>
        </p:txBody>
      </p:sp>
      <p:sp>
        <p:nvSpPr>
          <p:cNvPr id="160" name="Google Shape;160;p4"/>
          <p:cNvSpPr txBox="1"/>
          <p:nvPr>
            <p:ph idx="3" type="subTitle"/>
          </p:nvPr>
        </p:nvSpPr>
        <p:spPr>
          <a:xfrm flipH="1">
            <a:off x="1330378" y="3823875"/>
            <a:ext cx="2706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Desenvolvimento de acordo com escopo</a:t>
            </a:r>
            <a:endParaRPr/>
          </a:p>
        </p:txBody>
      </p:sp>
      <p:sp>
        <p:nvSpPr>
          <p:cNvPr id="161" name="Google Shape;161;p4"/>
          <p:cNvSpPr txBox="1"/>
          <p:nvPr>
            <p:ph idx="5" type="subTitle"/>
          </p:nvPr>
        </p:nvSpPr>
        <p:spPr>
          <a:xfrm flipH="1">
            <a:off x="4930832" y="1843586"/>
            <a:ext cx="305928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NOSSO PROCESSO</a:t>
            </a:r>
            <a:endParaRPr/>
          </a:p>
        </p:txBody>
      </p:sp>
      <p:sp>
        <p:nvSpPr>
          <p:cNvPr id="162" name="Google Shape;162;p4"/>
          <p:cNvSpPr txBox="1"/>
          <p:nvPr>
            <p:ph idx="6" type="subTitle"/>
          </p:nvPr>
        </p:nvSpPr>
        <p:spPr>
          <a:xfrm flipH="1">
            <a:off x="1324135" y="3384769"/>
            <a:ext cx="30408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DESENVOLVIMENTO</a:t>
            </a:r>
            <a:endParaRPr/>
          </a:p>
        </p:txBody>
      </p:sp>
      <p:sp>
        <p:nvSpPr>
          <p:cNvPr id="163" name="Google Shape;163;p4"/>
          <p:cNvSpPr txBox="1"/>
          <p:nvPr>
            <p:ph idx="4" type="subTitle"/>
          </p:nvPr>
        </p:nvSpPr>
        <p:spPr>
          <a:xfrm flipH="1">
            <a:off x="1330378" y="1853081"/>
            <a:ext cx="2706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64" name="Google Shape;164;p4"/>
          <p:cNvSpPr txBox="1"/>
          <p:nvPr>
            <p:ph idx="4294967295" type="title"/>
          </p:nvPr>
        </p:nvSpPr>
        <p:spPr>
          <a:xfrm>
            <a:off x="2300027" y="1446650"/>
            <a:ext cx="7671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pt-BR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01</a:t>
            </a:r>
            <a:endParaRPr b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5" name="Google Shape;165;p4"/>
          <p:cNvSpPr txBox="1"/>
          <p:nvPr>
            <p:ph idx="9" type="subTitle"/>
          </p:nvPr>
        </p:nvSpPr>
        <p:spPr>
          <a:xfrm flipH="1">
            <a:off x="5107322" y="3823875"/>
            <a:ext cx="2706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Realização de testes e apresentação do game</a:t>
            </a:r>
            <a:endParaRPr/>
          </a:p>
        </p:txBody>
      </p:sp>
      <p:sp>
        <p:nvSpPr>
          <p:cNvPr id="166" name="Google Shape;166;p4"/>
          <p:cNvSpPr txBox="1"/>
          <p:nvPr>
            <p:ph idx="13" type="subTitle"/>
          </p:nvPr>
        </p:nvSpPr>
        <p:spPr>
          <a:xfrm flipH="1">
            <a:off x="5269472" y="3432296"/>
            <a:ext cx="2382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FINAL</a:t>
            </a:r>
            <a:endParaRPr/>
          </a:p>
        </p:txBody>
      </p:sp>
      <p:sp>
        <p:nvSpPr>
          <p:cNvPr id="167" name="Google Shape;167;p4"/>
          <p:cNvSpPr/>
          <p:nvPr/>
        </p:nvSpPr>
        <p:spPr>
          <a:xfrm>
            <a:off x="6148324" y="1338950"/>
            <a:ext cx="624300" cy="568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142875" rotWithShape="0" algn="bl" dir="5400000" dist="47625">
              <a:schemeClr val="accent2">
                <a:alpha val="2784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"/>
          <p:cNvSpPr/>
          <p:nvPr/>
        </p:nvSpPr>
        <p:spPr>
          <a:xfrm flipH="1">
            <a:off x="720000" y="942975"/>
            <a:ext cx="5088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"/>
          <p:cNvSpPr/>
          <p:nvPr/>
        </p:nvSpPr>
        <p:spPr>
          <a:xfrm>
            <a:off x="2371449" y="2920125"/>
            <a:ext cx="624300" cy="568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142875" rotWithShape="0" algn="bl" dir="5400000" dist="47625">
              <a:schemeClr val="accent2">
                <a:alpha val="2784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"/>
          <p:cNvSpPr/>
          <p:nvPr/>
        </p:nvSpPr>
        <p:spPr>
          <a:xfrm>
            <a:off x="6148324" y="2920125"/>
            <a:ext cx="624300" cy="568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142875" rotWithShape="0" algn="bl" dir="5400000" dist="47625">
              <a:schemeClr val="accent2">
                <a:alpha val="2784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"/>
          <p:cNvSpPr txBox="1"/>
          <p:nvPr>
            <p:ph idx="8" type="title"/>
          </p:nvPr>
        </p:nvSpPr>
        <p:spPr>
          <a:xfrm>
            <a:off x="6148334" y="1446650"/>
            <a:ext cx="624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pt-BR"/>
              <a:t>03</a:t>
            </a:r>
            <a:endParaRPr/>
          </a:p>
        </p:txBody>
      </p:sp>
      <p:sp>
        <p:nvSpPr>
          <p:cNvPr id="172" name="Google Shape;172;p4"/>
          <p:cNvSpPr txBox="1"/>
          <p:nvPr>
            <p:ph idx="7" type="title"/>
          </p:nvPr>
        </p:nvSpPr>
        <p:spPr>
          <a:xfrm>
            <a:off x="1994584" y="3059025"/>
            <a:ext cx="1377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pt-BR"/>
              <a:t>0</a:t>
            </a:r>
            <a:r>
              <a:rPr lang="pt-BR"/>
              <a:t>2</a:t>
            </a:r>
            <a:endParaRPr/>
          </a:p>
        </p:txBody>
      </p:sp>
      <p:sp>
        <p:nvSpPr>
          <p:cNvPr id="173" name="Google Shape;173;p4"/>
          <p:cNvSpPr txBox="1"/>
          <p:nvPr>
            <p:ph idx="14" type="title"/>
          </p:nvPr>
        </p:nvSpPr>
        <p:spPr>
          <a:xfrm>
            <a:off x="5771532" y="3059025"/>
            <a:ext cx="1377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pt-BR"/>
              <a:t>04</a:t>
            </a:r>
            <a:endParaRPr/>
          </a:p>
        </p:txBody>
      </p:sp>
      <p:sp>
        <p:nvSpPr>
          <p:cNvPr id="174" name="Google Shape;174;p4"/>
          <p:cNvSpPr/>
          <p:nvPr/>
        </p:nvSpPr>
        <p:spPr>
          <a:xfrm flipH="1">
            <a:off x="4317638" y="1662650"/>
            <a:ext cx="5088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"/>
          <p:cNvSpPr/>
          <p:nvPr/>
        </p:nvSpPr>
        <p:spPr>
          <a:xfrm flipH="1">
            <a:off x="4317638" y="3175875"/>
            <a:ext cx="5088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/>
          <p:nvPr/>
        </p:nvSpPr>
        <p:spPr>
          <a:xfrm>
            <a:off x="4962250" y="1171650"/>
            <a:ext cx="3070800" cy="276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371475" rotWithShape="0" algn="bl" dir="5400000" dist="257175">
              <a:srgbClr val="05072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720000" y="1171650"/>
            <a:ext cx="3070800" cy="276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371475" rotWithShape="0" algn="bl" dir="5400000" dist="257175">
              <a:srgbClr val="05072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5"/>
          <p:cNvSpPr txBox="1"/>
          <p:nvPr>
            <p:ph idx="1" type="subTitle"/>
          </p:nvPr>
        </p:nvSpPr>
        <p:spPr>
          <a:xfrm flipH="1">
            <a:off x="5343250" y="2425950"/>
            <a:ext cx="25260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>
                <a:solidFill>
                  <a:schemeClr val="accent3"/>
                </a:solidFill>
              </a:rPr>
              <a:t>Possibilitar a aprendizagem através de boas práticas de higiene.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83" name="Google Shape;183;p5"/>
          <p:cNvSpPr txBox="1"/>
          <p:nvPr>
            <p:ph idx="3" type="subTitle"/>
          </p:nvPr>
        </p:nvSpPr>
        <p:spPr>
          <a:xfrm flipH="1">
            <a:off x="1101101" y="2425950"/>
            <a:ext cx="25260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accent3"/>
                </a:solidFill>
              </a:rPr>
              <a:t>Ser capaz de salvar a boca dos inimigos e mantê-la saudável.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84" name="Google Shape;184;p5"/>
          <p:cNvSpPr txBox="1"/>
          <p:nvPr>
            <p:ph idx="2" type="ctrTitle"/>
          </p:nvPr>
        </p:nvSpPr>
        <p:spPr>
          <a:xfrm flipH="1">
            <a:off x="1101008" y="1908261"/>
            <a:ext cx="21378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Missão</a:t>
            </a:r>
            <a:endParaRPr/>
          </a:p>
        </p:txBody>
      </p:sp>
      <p:sp>
        <p:nvSpPr>
          <p:cNvPr id="185" name="Google Shape;185;p5"/>
          <p:cNvSpPr txBox="1"/>
          <p:nvPr>
            <p:ph type="ctrTitle"/>
          </p:nvPr>
        </p:nvSpPr>
        <p:spPr>
          <a:xfrm flipH="1">
            <a:off x="5343246" y="1908261"/>
            <a:ext cx="19293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Visão</a:t>
            </a:r>
            <a:endParaRPr/>
          </a:p>
        </p:txBody>
      </p:sp>
      <p:sp>
        <p:nvSpPr>
          <p:cNvPr id="186" name="Google Shape;186;p5"/>
          <p:cNvSpPr/>
          <p:nvPr/>
        </p:nvSpPr>
        <p:spPr>
          <a:xfrm>
            <a:off x="3333750" y="1505025"/>
            <a:ext cx="780900" cy="771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  <a:effectLst>
            <a:outerShdw blurRad="285750" rotWithShape="0" algn="bl" dir="5400000" dist="104775">
              <a:schemeClr val="accent2">
                <a:alpha val="4274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7643100" y="1505025"/>
            <a:ext cx="780900" cy="771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  <a:effectLst>
            <a:outerShdw blurRad="285750" rotWithShape="0" algn="bl" dir="3540000" dist="104775">
              <a:schemeClr val="accent2">
                <a:alpha val="7490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p5"/>
          <p:cNvGrpSpPr/>
          <p:nvPr/>
        </p:nvGrpSpPr>
        <p:grpSpPr>
          <a:xfrm>
            <a:off x="7867171" y="1773794"/>
            <a:ext cx="332761" cy="234066"/>
            <a:chOff x="7989683" y="2350207"/>
            <a:chExt cx="332761" cy="234066"/>
          </a:xfrm>
        </p:grpSpPr>
        <p:sp>
          <p:nvSpPr>
            <p:cNvPr id="189" name="Google Shape;189;p5"/>
            <p:cNvSpPr/>
            <p:nvPr/>
          </p:nvSpPr>
          <p:spPr>
            <a:xfrm>
              <a:off x="8258902" y="2396188"/>
              <a:ext cx="29119" cy="22101"/>
            </a:xfrm>
            <a:custGeom>
              <a:rect b="b" l="l" r="r" t="t"/>
              <a:pathLst>
                <a:path extrusionOk="0" h="696" w="917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8051320" y="2350207"/>
              <a:ext cx="194753" cy="49919"/>
            </a:xfrm>
            <a:custGeom>
              <a:rect b="b" l="l" r="r" t="t"/>
              <a:pathLst>
                <a:path extrusionOk="0" h="1572" w="6133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989683" y="2378183"/>
              <a:ext cx="332761" cy="206090"/>
            </a:xfrm>
            <a:custGeom>
              <a:rect b="b" l="l" r="r" t="t"/>
              <a:pathLst>
                <a:path extrusionOk="0" h="6490" w="10479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8081201" y="2405746"/>
              <a:ext cx="151598" cy="149884"/>
            </a:xfrm>
            <a:custGeom>
              <a:rect b="b" l="l" r="r" t="t"/>
              <a:pathLst>
                <a:path extrusionOk="0" h="4720" w="4774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115973" y="2440550"/>
              <a:ext cx="80562" cy="80213"/>
            </a:xfrm>
            <a:custGeom>
              <a:rect b="b" l="l" r="r" t="t"/>
              <a:pathLst>
                <a:path extrusionOk="0" h="2526" w="2537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164749" y="2447377"/>
              <a:ext cx="24610" cy="24610"/>
            </a:xfrm>
            <a:custGeom>
              <a:rect b="b" l="l" r="r" t="t"/>
              <a:pathLst>
                <a:path extrusionOk="0" h="775" w="775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p5"/>
          <p:cNvGrpSpPr/>
          <p:nvPr/>
        </p:nvGrpSpPr>
        <p:grpSpPr>
          <a:xfrm>
            <a:off x="3538252" y="1707977"/>
            <a:ext cx="371883" cy="365691"/>
            <a:chOff x="860940" y="2746477"/>
            <a:chExt cx="371883" cy="365691"/>
          </a:xfrm>
        </p:grpSpPr>
        <p:sp>
          <p:nvSpPr>
            <p:cNvPr id="196" name="Google Shape;196;p5"/>
            <p:cNvSpPr/>
            <p:nvPr/>
          </p:nvSpPr>
          <p:spPr>
            <a:xfrm>
              <a:off x="908191" y="3026302"/>
              <a:ext cx="30294" cy="28961"/>
            </a:xfrm>
            <a:custGeom>
              <a:rect b="b" l="l" r="r" t="t"/>
              <a:pathLst>
                <a:path extrusionOk="0" h="912" w="954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943757" y="3061836"/>
              <a:ext cx="30263" cy="28961"/>
            </a:xfrm>
            <a:custGeom>
              <a:rect b="b" l="l" r="r" t="t"/>
              <a:pathLst>
                <a:path extrusionOk="0" h="912" w="953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926355" y="3044085"/>
              <a:ext cx="29881" cy="28579"/>
            </a:xfrm>
            <a:custGeom>
              <a:rect b="b" l="l" r="r" t="t"/>
              <a:pathLst>
                <a:path extrusionOk="0" h="900" w="941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860940" y="2746477"/>
              <a:ext cx="371883" cy="365691"/>
            </a:xfrm>
            <a:custGeom>
              <a:rect b="b" l="l" r="r" t="t"/>
              <a:pathLst>
                <a:path extrusionOk="0" h="11516" w="11711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1070396" y="2832057"/>
              <a:ext cx="90406" cy="69035"/>
            </a:xfrm>
            <a:custGeom>
              <a:rect b="b" l="l" r="r" t="t"/>
              <a:pathLst>
                <a:path extrusionOk="0" h="2174" w="2847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5"/>
          <p:cNvSpPr/>
          <p:nvPr/>
        </p:nvSpPr>
        <p:spPr>
          <a:xfrm flipH="1">
            <a:off x="1213950" y="2273550"/>
            <a:ext cx="3171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5"/>
          <p:cNvSpPr/>
          <p:nvPr/>
        </p:nvSpPr>
        <p:spPr>
          <a:xfrm flipH="1">
            <a:off x="5454350" y="2273550"/>
            <a:ext cx="3171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6"/>
          <p:cNvPicPr preferRelativeResize="0"/>
          <p:nvPr/>
        </p:nvPicPr>
        <p:blipFill rotWithShape="1">
          <a:blip r:embed="rId3">
            <a:alphaModFix/>
          </a:blip>
          <a:srcRect b="10694" l="2360" r="-2358" t="14834"/>
          <a:stretch/>
        </p:blipFill>
        <p:spPr>
          <a:xfrm>
            <a:off x="-1" y="0"/>
            <a:ext cx="68451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6"/>
          <p:cNvSpPr/>
          <p:nvPr/>
        </p:nvSpPr>
        <p:spPr>
          <a:xfrm rot="10800000">
            <a:off x="4446048" y="0"/>
            <a:ext cx="4643400" cy="5145900"/>
          </a:xfrm>
          <a:prstGeom prst="round1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r="10500000" dist="104775">
              <a:schemeClr val="accent2">
                <a:alpha val="2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6"/>
          <p:cNvSpPr txBox="1"/>
          <p:nvPr>
            <p:ph type="title"/>
          </p:nvPr>
        </p:nvSpPr>
        <p:spPr>
          <a:xfrm rot="-242">
            <a:off x="4529205" y="511349"/>
            <a:ext cx="4268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Armas para inimigos</a:t>
            </a:r>
            <a:endParaRPr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0" name="Google Shape;210;p6"/>
          <p:cNvSpPr/>
          <p:nvPr/>
        </p:nvSpPr>
        <p:spPr>
          <a:xfrm flipH="1">
            <a:off x="8356418" y="1790758"/>
            <a:ext cx="5088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1" name="Google Shape;211;p6"/>
          <p:cNvGraphicFramePr/>
          <p:nvPr/>
        </p:nvGraphicFramePr>
        <p:xfrm>
          <a:off x="5444461" y="20012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{0B6BFB33-97E9-4696-91AF-011E566692D0}</a:tableStyleId>
              </a:tblPr>
              <a:tblGrid>
                <a:gridCol w="1870100"/>
                <a:gridCol w="1718450"/>
              </a:tblGrid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Nome</a:t>
                      </a:r>
                      <a:endParaRPr b="1"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  <a:endParaRPr b="1"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 u="none" cap="none" strike="noStrike">
                          <a:solidFill>
                            <a:srgbClr val="AF144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Raspador 2000</a:t>
                      </a:r>
                      <a:endParaRPr b="1" sz="1100" u="none" cap="none" strike="noStrike">
                        <a:solidFill>
                          <a:srgbClr val="AF144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Utilizada para remover o tártaro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29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 u="none" cap="none" strike="noStrike">
                          <a:solidFill>
                            <a:srgbClr val="AF144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Flúortirador</a:t>
                      </a:r>
                      <a:endParaRPr b="1" sz="1100" u="none" cap="none" strike="noStrike">
                        <a:solidFill>
                          <a:srgbClr val="AF144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Atribui vantagem para matar a cárie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 u="none" cap="none" strike="noStrike">
                          <a:solidFill>
                            <a:srgbClr val="AF144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Bazooca dental</a:t>
                      </a:r>
                      <a:endParaRPr b="1" sz="1100" u="none" cap="none" strike="noStrike">
                        <a:solidFill>
                          <a:srgbClr val="AF144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Atribui vantagem para matar o fungo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 u="none" cap="none" strike="noStrike">
                          <a:solidFill>
                            <a:srgbClr val="AF144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Aparelhator</a:t>
                      </a:r>
                      <a:endParaRPr b="1" sz="1100" u="none" cap="none" strike="noStrike">
                        <a:solidFill>
                          <a:srgbClr val="AF144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Coloca um aparelho nos dentes selecionados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7"/>
          <p:cNvPicPr preferRelativeResize="0"/>
          <p:nvPr/>
        </p:nvPicPr>
        <p:blipFill rotWithShape="1">
          <a:blip r:embed="rId3">
            <a:alphaModFix amt="79000"/>
          </a:blip>
          <a:srcRect b="0" l="0" r="0" t="0"/>
          <a:stretch/>
        </p:blipFill>
        <p:spPr>
          <a:xfrm>
            <a:off x="1087582" y="-1"/>
            <a:ext cx="9331036" cy="5143501"/>
          </a:xfrm>
          <a:prstGeom prst="rect">
            <a:avLst/>
          </a:prstGeom>
          <a:solidFill>
            <a:srgbClr val="AF1445">
              <a:alpha val="1960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65882"/>
              </a:srgbClr>
            </a:outerShdw>
          </a:effectLst>
        </p:spPr>
      </p:pic>
      <p:sp>
        <p:nvSpPr>
          <p:cNvPr id="217" name="Google Shape;217;p7"/>
          <p:cNvSpPr/>
          <p:nvPr/>
        </p:nvSpPr>
        <p:spPr>
          <a:xfrm flipH="1" rot="10800000">
            <a:off x="0" y="0"/>
            <a:ext cx="4533900" cy="5143500"/>
          </a:xfrm>
          <a:prstGeom prst="round1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485775" rotWithShape="0" algn="bl" dir="3960000" dist="133350">
              <a:srgbClr val="04062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7"/>
          <p:cNvSpPr txBox="1"/>
          <p:nvPr>
            <p:ph idx="1" type="body"/>
          </p:nvPr>
        </p:nvSpPr>
        <p:spPr>
          <a:xfrm>
            <a:off x="615623" y="1860550"/>
            <a:ext cx="2887200" cy="17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pt-BR"/>
              <a:t>Os itens estarão disponíveis no inventário</a:t>
            </a:r>
            <a:endParaRPr/>
          </a:p>
          <a:p>
            <a:pPr indent="-215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pt-BR"/>
              <a:t>Armas só poderão ser desbloqueadas conforme nível</a:t>
            </a:r>
            <a:endParaRPr/>
          </a:p>
          <a:p>
            <a:pPr indent="-215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pt-BR"/>
              <a:t>O personagem poderá desbloquear uma nave</a:t>
            </a:r>
            <a:endParaRPr/>
          </a:p>
          <a:p>
            <a:pPr indent="-215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pt-BR"/>
              <a:t>O cenário poderá ser explorado a parte dos objetivos iniciais.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19" name="Google Shape;219;p7"/>
          <p:cNvSpPr txBox="1"/>
          <p:nvPr>
            <p:ph type="title"/>
          </p:nvPr>
        </p:nvSpPr>
        <p:spPr>
          <a:xfrm>
            <a:off x="615623" y="854350"/>
            <a:ext cx="320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Requisitos</a:t>
            </a:r>
            <a:endParaRPr/>
          </a:p>
        </p:txBody>
      </p:sp>
      <p:sp>
        <p:nvSpPr>
          <p:cNvPr id="220" name="Google Shape;220;p7"/>
          <p:cNvSpPr/>
          <p:nvPr/>
        </p:nvSpPr>
        <p:spPr>
          <a:xfrm flipH="1">
            <a:off x="691823" y="1552450"/>
            <a:ext cx="5088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8"/>
          <p:cNvPicPr preferRelativeResize="0"/>
          <p:nvPr/>
        </p:nvPicPr>
        <p:blipFill rotWithShape="1">
          <a:blip r:embed="rId3">
            <a:alphaModFix/>
          </a:blip>
          <a:srcRect b="0" l="-18384" r="10556" t="0"/>
          <a:stretch/>
        </p:blipFill>
        <p:spPr>
          <a:xfrm flipH="1">
            <a:off x="2" y="0"/>
            <a:ext cx="8324848" cy="5143499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6720000" dist="104775">
              <a:schemeClr val="accent2">
                <a:alpha val="35686"/>
              </a:schemeClr>
            </a:outerShdw>
          </a:effectLst>
        </p:spPr>
      </p:pic>
      <p:sp>
        <p:nvSpPr>
          <p:cNvPr id="226" name="Google Shape;226;p8"/>
          <p:cNvSpPr/>
          <p:nvPr/>
        </p:nvSpPr>
        <p:spPr>
          <a:xfrm rot="10800000">
            <a:off x="5145600" y="-1"/>
            <a:ext cx="3998400" cy="5143500"/>
          </a:xfrm>
          <a:prstGeom prst="round1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r="10500000" dist="104775">
              <a:schemeClr val="accent2">
                <a:alpha val="2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"/>
          <p:cNvSpPr txBox="1"/>
          <p:nvPr>
            <p:ph type="title"/>
          </p:nvPr>
        </p:nvSpPr>
        <p:spPr>
          <a:xfrm>
            <a:off x="4950807" y="155116"/>
            <a:ext cx="3959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Inimigos</a:t>
            </a:r>
            <a:endParaRPr/>
          </a:p>
        </p:txBody>
      </p:sp>
      <p:sp>
        <p:nvSpPr>
          <p:cNvPr id="228" name="Google Shape;228;p8"/>
          <p:cNvSpPr/>
          <p:nvPr/>
        </p:nvSpPr>
        <p:spPr>
          <a:xfrm flipH="1">
            <a:off x="8401707" y="789317"/>
            <a:ext cx="5088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9" name="Google Shape;229;p8"/>
          <p:cNvGraphicFramePr/>
          <p:nvPr/>
        </p:nvGraphicFramePr>
        <p:xfrm>
          <a:off x="5971309" y="9728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{0B6BFB33-97E9-4696-91AF-011E566692D0}</a:tableStyleId>
              </a:tblPr>
              <a:tblGrid>
                <a:gridCol w="574675"/>
                <a:gridCol w="550700"/>
                <a:gridCol w="834100"/>
                <a:gridCol w="834100"/>
                <a:gridCol w="345650"/>
              </a:tblGrid>
              <a:tr h="214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Nome</a:t>
                      </a:r>
                      <a:endParaRPr/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  <a:endParaRPr b="1"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Dificuldade</a:t>
                      </a:r>
                      <a:endParaRPr b="1"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Arma</a:t>
                      </a:r>
                      <a:endParaRPr b="1"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Vida</a:t>
                      </a:r>
                      <a:endParaRPr b="1"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</a:tr>
              <a:tr h="918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Tártaro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Inimigo no formato de gosma, que fica parado. Caso o jogador for em cima, o jogador sofre dano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Fácil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Raspador 2000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200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</a:tr>
              <a:tr h="820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Cárie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 locomove na direção do jogador, e pode ser destruída com armas que lançam flúor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Médio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Flúortirador ou Bazooca dental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500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</a:tr>
              <a:tr h="527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Fungo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 locomove na direção do jogador de forma rápida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Difícil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Flúortirador ou Bazooca dental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 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 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 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</a:tr>
              <a:tr h="101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Bactéria mal-halitador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Em formato de gás, esse inimigo é poderosíssimo, pode ser destruído por Bala Raus, ou Enxaguante Bocal.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Fácil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Arma peido atômico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350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"/>
          <p:cNvSpPr txBox="1"/>
          <p:nvPr>
            <p:ph idx="15" type="title"/>
          </p:nvPr>
        </p:nvSpPr>
        <p:spPr>
          <a:xfrm>
            <a:off x="2330874" y="344344"/>
            <a:ext cx="61950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Particularidades dos níveis</a:t>
            </a:r>
            <a:endParaRPr/>
          </a:p>
        </p:txBody>
      </p:sp>
      <p:cxnSp>
        <p:nvCxnSpPr>
          <p:cNvPr id="235" name="Google Shape;235;p9"/>
          <p:cNvCxnSpPr>
            <a:stCxn id="236" idx="1"/>
            <a:endCxn id="237" idx="1"/>
          </p:cNvCxnSpPr>
          <p:nvPr/>
        </p:nvCxnSpPr>
        <p:spPr>
          <a:xfrm>
            <a:off x="7006525" y="1652125"/>
            <a:ext cx="600" cy="2080800"/>
          </a:xfrm>
          <a:prstGeom prst="bentConnector3">
            <a:avLst>
              <a:gd fmla="val 396875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8" name="Google Shape;238;p9"/>
          <p:cNvCxnSpPr/>
          <p:nvPr/>
        </p:nvCxnSpPr>
        <p:spPr>
          <a:xfrm rot="10800000">
            <a:off x="942825" y="2686050"/>
            <a:ext cx="11622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9" name="Google Shape;239;p9"/>
          <p:cNvSpPr txBox="1"/>
          <p:nvPr>
            <p:ph type="ctrTitle"/>
          </p:nvPr>
        </p:nvSpPr>
        <p:spPr>
          <a:xfrm flipH="1">
            <a:off x="2099375" y="2429361"/>
            <a:ext cx="1824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Nível 2</a:t>
            </a:r>
            <a:endParaRPr/>
          </a:p>
        </p:txBody>
      </p:sp>
      <p:sp>
        <p:nvSpPr>
          <p:cNvPr id="240" name="Google Shape;240;p9"/>
          <p:cNvSpPr txBox="1"/>
          <p:nvPr>
            <p:ph idx="1" type="subTitle"/>
          </p:nvPr>
        </p:nvSpPr>
        <p:spPr>
          <a:xfrm flipH="1">
            <a:off x="2099375" y="2783250"/>
            <a:ext cx="23583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O nanocientista passará dificuldades em um novo cenário desconhecido.</a:t>
            </a:r>
            <a:endParaRPr/>
          </a:p>
        </p:txBody>
      </p:sp>
      <p:sp>
        <p:nvSpPr>
          <p:cNvPr id="241" name="Google Shape;241;p9"/>
          <p:cNvSpPr txBox="1"/>
          <p:nvPr>
            <p:ph idx="2" type="ctrTitle"/>
          </p:nvPr>
        </p:nvSpPr>
        <p:spPr>
          <a:xfrm flipH="1">
            <a:off x="5108725" y="2429361"/>
            <a:ext cx="1897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Nível 2</a:t>
            </a:r>
            <a:endParaRPr/>
          </a:p>
        </p:txBody>
      </p:sp>
      <p:sp>
        <p:nvSpPr>
          <p:cNvPr id="242" name="Google Shape;242;p9"/>
          <p:cNvSpPr txBox="1"/>
          <p:nvPr>
            <p:ph idx="3" type="subTitle"/>
          </p:nvPr>
        </p:nvSpPr>
        <p:spPr>
          <a:xfrm flipH="1">
            <a:off x="4572025" y="2783250"/>
            <a:ext cx="24345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Dentes diferenciados com novos problemas e inimigos medianos.</a:t>
            </a:r>
            <a:endParaRPr/>
          </a:p>
        </p:txBody>
      </p:sp>
      <p:sp>
        <p:nvSpPr>
          <p:cNvPr id="243" name="Google Shape;243;p9"/>
          <p:cNvSpPr txBox="1"/>
          <p:nvPr>
            <p:ph idx="4" type="ctrTitle"/>
          </p:nvPr>
        </p:nvSpPr>
        <p:spPr>
          <a:xfrm flipH="1">
            <a:off x="2099375" y="1400725"/>
            <a:ext cx="1897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Nível 1</a:t>
            </a:r>
            <a:endParaRPr/>
          </a:p>
        </p:txBody>
      </p:sp>
      <p:sp>
        <p:nvSpPr>
          <p:cNvPr id="244" name="Google Shape;244;p9"/>
          <p:cNvSpPr txBox="1"/>
          <p:nvPr>
            <p:ph idx="5" type="subTitle"/>
          </p:nvPr>
        </p:nvSpPr>
        <p:spPr>
          <a:xfrm flipH="1">
            <a:off x="2099400" y="1752225"/>
            <a:ext cx="23583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O nanocientista irá adaptar-se ao cenário. </a:t>
            </a:r>
            <a:endParaRPr/>
          </a:p>
        </p:txBody>
      </p:sp>
      <p:sp>
        <p:nvSpPr>
          <p:cNvPr id="245" name="Google Shape;245;p9"/>
          <p:cNvSpPr txBox="1"/>
          <p:nvPr>
            <p:ph idx="6" type="ctrTitle"/>
          </p:nvPr>
        </p:nvSpPr>
        <p:spPr>
          <a:xfrm flipH="1">
            <a:off x="2099375" y="3481525"/>
            <a:ext cx="1560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Nível 3</a:t>
            </a:r>
            <a:endParaRPr/>
          </a:p>
        </p:txBody>
      </p:sp>
      <p:sp>
        <p:nvSpPr>
          <p:cNvPr id="246" name="Google Shape;246;p9"/>
          <p:cNvSpPr txBox="1"/>
          <p:nvPr>
            <p:ph idx="7" type="subTitle"/>
          </p:nvPr>
        </p:nvSpPr>
        <p:spPr>
          <a:xfrm flipH="1">
            <a:off x="2099375" y="3834368"/>
            <a:ext cx="24354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O nanocientista poderá desbloquear novas armas para enfrentar o boss.</a:t>
            </a:r>
            <a:endParaRPr/>
          </a:p>
        </p:txBody>
      </p:sp>
      <p:sp>
        <p:nvSpPr>
          <p:cNvPr id="237" name="Google Shape;237;p9"/>
          <p:cNvSpPr txBox="1"/>
          <p:nvPr>
            <p:ph idx="8" type="ctrTitle"/>
          </p:nvPr>
        </p:nvSpPr>
        <p:spPr>
          <a:xfrm flipH="1">
            <a:off x="5445925" y="3481517"/>
            <a:ext cx="1560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Nível 3</a:t>
            </a:r>
            <a:endParaRPr/>
          </a:p>
        </p:txBody>
      </p:sp>
      <p:sp>
        <p:nvSpPr>
          <p:cNvPr id="247" name="Google Shape;247;p9"/>
          <p:cNvSpPr txBox="1"/>
          <p:nvPr>
            <p:ph idx="9" type="subTitle"/>
          </p:nvPr>
        </p:nvSpPr>
        <p:spPr>
          <a:xfrm flipH="1">
            <a:off x="4370725" y="3834369"/>
            <a:ext cx="26358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Dentes em maior nível de apodrecimento, sujos e com fungos. Inimigos difíceis. </a:t>
            </a:r>
            <a:endParaRPr/>
          </a:p>
        </p:txBody>
      </p:sp>
      <p:sp>
        <p:nvSpPr>
          <p:cNvPr id="236" name="Google Shape;236;p9"/>
          <p:cNvSpPr txBox="1"/>
          <p:nvPr>
            <p:ph idx="13" type="ctrTitle"/>
          </p:nvPr>
        </p:nvSpPr>
        <p:spPr>
          <a:xfrm flipH="1">
            <a:off x="5182525" y="1400725"/>
            <a:ext cx="1824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Nível 1</a:t>
            </a:r>
            <a:endParaRPr/>
          </a:p>
        </p:txBody>
      </p:sp>
      <p:sp>
        <p:nvSpPr>
          <p:cNvPr id="248" name="Google Shape;248;p9"/>
          <p:cNvSpPr txBox="1"/>
          <p:nvPr>
            <p:ph idx="14" type="subTitle"/>
          </p:nvPr>
        </p:nvSpPr>
        <p:spPr>
          <a:xfrm flipH="1">
            <a:off x="4370725" y="1752225"/>
            <a:ext cx="2635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Dentes com cáries, sujeiras e tártaro. Inimigos fáceis. </a:t>
            </a:r>
            <a:endParaRPr/>
          </a:p>
        </p:txBody>
      </p:sp>
      <p:sp>
        <p:nvSpPr>
          <p:cNvPr id="249" name="Google Shape;249;p9"/>
          <p:cNvSpPr/>
          <p:nvPr/>
        </p:nvSpPr>
        <p:spPr>
          <a:xfrm>
            <a:off x="7782300" y="2368981"/>
            <a:ext cx="641700" cy="6342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285750" rotWithShape="0" algn="bl" dir="5400000" dist="104775">
              <a:schemeClr val="accent2">
                <a:alpha val="4274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0" name="Google Shape;250;p9"/>
          <p:cNvCxnSpPr>
            <a:stCxn id="243" idx="3"/>
            <a:endCxn id="245" idx="3"/>
          </p:cNvCxnSpPr>
          <p:nvPr/>
        </p:nvCxnSpPr>
        <p:spPr>
          <a:xfrm>
            <a:off x="2099375" y="1652125"/>
            <a:ext cx="600" cy="2080800"/>
          </a:xfrm>
          <a:prstGeom prst="bentConnector3">
            <a:avLst>
              <a:gd fmla="val -35983333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p9"/>
          <p:cNvSpPr/>
          <p:nvPr/>
        </p:nvSpPr>
        <p:spPr>
          <a:xfrm>
            <a:off x="719991" y="2376823"/>
            <a:ext cx="641700" cy="634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  <a:effectLst>
            <a:outerShdw blurRad="285750" rotWithShape="0" algn="bl" dir="5400000" dist="104775">
              <a:schemeClr val="accent2">
                <a:alpha val="4274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9"/>
          <p:cNvCxnSpPr>
            <a:stCxn id="249" idx="1"/>
            <a:endCxn id="241" idx="1"/>
          </p:cNvCxnSpPr>
          <p:nvPr/>
        </p:nvCxnSpPr>
        <p:spPr>
          <a:xfrm rot="10800000">
            <a:off x="7006500" y="2680681"/>
            <a:ext cx="775800" cy="5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3" name="Google Shape;253;p9"/>
          <p:cNvSpPr/>
          <p:nvPr/>
        </p:nvSpPr>
        <p:spPr>
          <a:xfrm flipH="1">
            <a:off x="7915200" y="923625"/>
            <a:ext cx="5088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911460" y="2471050"/>
            <a:ext cx="258840" cy="445757"/>
          </a:xfrm>
          <a:custGeom>
            <a:rect b="b" l="l" r="r" t="t"/>
            <a:pathLst>
              <a:path extrusionOk="0" h="11094" w="6442">
                <a:moveTo>
                  <a:pt x="2703" y="2120"/>
                </a:moveTo>
                <a:cubicBezTo>
                  <a:pt x="2965" y="2286"/>
                  <a:pt x="3620" y="2632"/>
                  <a:pt x="4489" y="2667"/>
                </a:cubicBezTo>
                <a:lnTo>
                  <a:pt x="4489" y="3763"/>
                </a:lnTo>
                <a:cubicBezTo>
                  <a:pt x="4489" y="4453"/>
                  <a:pt x="3929" y="5037"/>
                  <a:pt x="3215" y="5037"/>
                </a:cubicBezTo>
                <a:cubicBezTo>
                  <a:pt x="3207" y="5037"/>
                  <a:pt x="3200" y="5037"/>
                  <a:pt x="3193" y="5037"/>
                </a:cubicBezTo>
                <a:cubicBezTo>
                  <a:pt x="2512" y="5037"/>
                  <a:pt x="1953" y="4482"/>
                  <a:pt x="1953" y="3775"/>
                </a:cubicBezTo>
                <a:lnTo>
                  <a:pt x="1953" y="2632"/>
                </a:lnTo>
                <a:cubicBezTo>
                  <a:pt x="2286" y="2465"/>
                  <a:pt x="2560" y="2239"/>
                  <a:pt x="2703" y="2120"/>
                </a:cubicBezTo>
                <a:close/>
                <a:moveTo>
                  <a:pt x="3643" y="5394"/>
                </a:moveTo>
                <a:lnTo>
                  <a:pt x="3643" y="5858"/>
                </a:lnTo>
                <a:cubicBezTo>
                  <a:pt x="3500" y="5912"/>
                  <a:pt x="3361" y="5939"/>
                  <a:pt x="3222" y="5939"/>
                </a:cubicBezTo>
                <a:cubicBezTo>
                  <a:pt x="3084" y="5939"/>
                  <a:pt x="2947" y="5912"/>
                  <a:pt x="2810" y="5858"/>
                </a:cubicBezTo>
                <a:lnTo>
                  <a:pt x="2810" y="5394"/>
                </a:lnTo>
                <a:cubicBezTo>
                  <a:pt x="2947" y="5442"/>
                  <a:pt x="3090" y="5465"/>
                  <a:pt x="3231" y="5465"/>
                </a:cubicBezTo>
                <a:cubicBezTo>
                  <a:pt x="3372" y="5465"/>
                  <a:pt x="3512" y="5442"/>
                  <a:pt x="3643" y="5394"/>
                </a:cubicBezTo>
                <a:close/>
                <a:moveTo>
                  <a:pt x="2619" y="6144"/>
                </a:moveTo>
                <a:cubicBezTo>
                  <a:pt x="2703" y="6180"/>
                  <a:pt x="2798" y="6215"/>
                  <a:pt x="2881" y="6227"/>
                </a:cubicBezTo>
                <a:lnTo>
                  <a:pt x="2524" y="6573"/>
                </a:lnTo>
                <a:lnTo>
                  <a:pt x="2381" y="6144"/>
                </a:lnTo>
                <a:close/>
                <a:moveTo>
                  <a:pt x="3929" y="6144"/>
                </a:moveTo>
                <a:cubicBezTo>
                  <a:pt x="3989" y="6144"/>
                  <a:pt x="4036" y="6144"/>
                  <a:pt x="4060" y="6156"/>
                </a:cubicBezTo>
                <a:lnTo>
                  <a:pt x="3917" y="6573"/>
                </a:lnTo>
                <a:lnTo>
                  <a:pt x="3572" y="6215"/>
                </a:lnTo>
                <a:cubicBezTo>
                  <a:pt x="3643" y="6204"/>
                  <a:pt x="3739" y="6168"/>
                  <a:pt x="3810" y="6144"/>
                </a:cubicBezTo>
                <a:close/>
                <a:moveTo>
                  <a:pt x="2060" y="6227"/>
                </a:moveTo>
                <a:lnTo>
                  <a:pt x="2477" y="7370"/>
                </a:lnTo>
                <a:lnTo>
                  <a:pt x="2238" y="6954"/>
                </a:lnTo>
                <a:cubicBezTo>
                  <a:pt x="2203" y="6892"/>
                  <a:pt x="2149" y="6856"/>
                  <a:pt x="2094" y="6856"/>
                </a:cubicBezTo>
                <a:cubicBezTo>
                  <a:pt x="2074" y="6856"/>
                  <a:pt x="2055" y="6861"/>
                  <a:pt x="2036" y="6870"/>
                </a:cubicBezTo>
                <a:lnTo>
                  <a:pt x="1738" y="6989"/>
                </a:lnTo>
                <a:lnTo>
                  <a:pt x="1738" y="6989"/>
                </a:lnTo>
                <a:lnTo>
                  <a:pt x="1976" y="6239"/>
                </a:lnTo>
                <a:cubicBezTo>
                  <a:pt x="2012" y="6227"/>
                  <a:pt x="2036" y="6227"/>
                  <a:pt x="2060" y="6227"/>
                </a:cubicBezTo>
                <a:close/>
                <a:moveTo>
                  <a:pt x="4405" y="6204"/>
                </a:moveTo>
                <a:cubicBezTo>
                  <a:pt x="4453" y="6215"/>
                  <a:pt x="4512" y="6227"/>
                  <a:pt x="4548" y="6239"/>
                </a:cubicBezTo>
                <a:lnTo>
                  <a:pt x="4763" y="6977"/>
                </a:lnTo>
                <a:lnTo>
                  <a:pt x="4465" y="6858"/>
                </a:lnTo>
                <a:cubicBezTo>
                  <a:pt x="4446" y="6849"/>
                  <a:pt x="4425" y="6844"/>
                  <a:pt x="4404" y="6844"/>
                </a:cubicBezTo>
                <a:cubicBezTo>
                  <a:pt x="4347" y="6844"/>
                  <a:pt x="4292" y="6877"/>
                  <a:pt x="4274" y="6930"/>
                </a:cubicBezTo>
                <a:lnTo>
                  <a:pt x="3953" y="7477"/>
                </a:lnTo>
                <a:lnTo>
                  <a:pt x="3953" y="7477"/>
                </a:lnTo>
                <a:lnTo>
                  <a:pt x="4405" y="6204"/>
                </a:lnTo>
                <a:close/>
                <a:moveTo>
                  <a:pt x="3239" y="6334"/>
                </a:moveTo>
                <a:lnTo>
                  <a:pt x="3798" y="6918"/>
                </a:lnTo>
                <a:lnTo>
                  <a:pt x="3239" y="8501"/>
                </a:lnTo>
                <a:lnTo>
                  <a:pt x="2667" y="6918"/>
                </a:lnTo>
                <a:lnTo>
                  <a:pt x="3239" y="6334"/>
                </a:lnTo>
                <a:close/>
                <a:moveTo>
                  <a:pt x="4953" y="6477"/>
                </a:moveTo>
                <a:cubicBezTo>
                  <a:pt x="5251" y="6704"/>
                  <a:pt x="5465" y="7037"/>
                  <a:pt x="5560" y="7406"/>
                </a:cubicBezTo>
                <a:lnTo>
                  <a:pt x="6025" y="9311"/>
                </a:lnTo>
                <a:cubicBezTo>
                  <a:pt x="6084" y="9573"/>
                  <a:pt x="5965" y="9871"/>
                  <a:pt x="5715" y="10025"/>
                </a:cubicBezTo>
                <a:cubicBezTo>
                  <a:pt x="4941" y="10466"/>
                  <a:pt x="4167" y="10692"/>
                  <a:pt x="3405" y="10740"/>
                </a:cubicBezTo>
                <a:lnTo>
                  <a:pt x="3405" y="9061"/>
                </a:lnTo>
                <a:lnTo>
                  <a:pt x="4477" y="7227"/>
                </a:lnTo>
                <a:lnTo>
                  <a:pt x="4965" y="7406"/>
                </a:lnTo>
                <a:cubicBezTo>
                  <a:pt x="4983" y="7413"/>
                  <a:pt x="5002" y="7417"/>
                  <a:pt x="5020" y="7417"/>
                </a:cubicBezTo>
                <a:cubicBezTo>
                  <a:pt x="5123" y="7417"/>
                  <a:pt x="5220" y="7313"/>
                  <a:pt x="5179" y="7192"/>
                </a:cubicBezTo>
                <a:lnTo>
                  <a:pt x="4953" y="6477"/>
                </a:lnTo>
                <a:close/>
                <a:moveTo>
                  <a:pt x="2605" y="0"/>
                </a:moveTo>
                <a:cubicBezTo>
                  <a:pt x="1565" y="0"/>
                  <a:pt x="665" y="872"/>
                  <a:pt x="655" y="1977"/>
                </a:cubicBezTo>
                <a:cubicBezTo>
                  <a:pt x="655" y="2465"/>
                  <a:pt x="679" y="2989"/>
                  <a:pt x="774" y="3584"/>
                </a:cubicBezTo>
                <a:cubicBezTo>
                  <a:pt x="833" y="3977"/>
                  <a:pt x="1191" y="4299"/>
                  <a:pt x="1584" y="4299"/>
                </a:cubicBezTo>
                <a:lnTo>
                  <a:pt x="1691" y="4299"/>
                </a:lnTo>
                <a:cubicBezTo>
                  <a:pt x="1834" y="4691"/>
                  <a:pt x="2096" y="5013"/>
                  <a:pt x="2465" y="5203"/>
                </a:cubicBezTo>
                <a:lnTo>
                  <a:pt x="2465" y="5823"/>
                </a:lnTo>
                <a:cubicBezTo>
                  <a:pt x="1619" y="5846"/>
                  <a:pt x="786" y="6418"/>
                  <a:pt x="560" y="7347"/>
                </a:cubicBezTo>
                <a:lnTo>
                  <a:pt x="488" y="7644"/>
                </a:lnTo>
                <a:cubicBezTo>
                  <a:pt x="476" y="7728"/>
                  <a:pt x="524" y="7823"/>
                  <a:pt x="607" y="7835"/>
                </a:cubicBezTo>
                <a:cubicBezTo>
                  <a:pt x="617" y="7836"/>
                  <a:pt x="628" y="7837"/>
                  <a:pt x="638" y="7837"/>
                </a:cubicBezTo>
                <a:cubicBezTo>
                  <a:pt x="713" y="7837"/>
                  <a:pt x="787" y="7799"/>
                  <a:pt x="798" y="7716"/>
                </a:cubicBezTo>
                <a:lnTo>
                  <a:pt x="869" y="7418"/>
                </a:lnTo>
                <a:cubicBezTo>
                  <a:pt x="976" y="7001"/>
                  <a:pt x="1214" y="6680"/>
                  <a:pt x="1548" y="6454"/>
                </a:cubicBezTo>
                <a:lnTo>
                  <a:pt x="1548" y="6454"/>
                </a:lnTo>
                <a:lnTo>
                  <a:pt x="1310" y="7216"/>
                </a:lnTo>
                <a:cubicBezTo>
                  <a:pt x="1269" y="7326"/>
                  <a:pt x="1357" y="7429"/>
                  <a:pt x="1457" y="7429"/>
                </a:cubicBezTo>
                <a:cubicBezTo>
                  <a:pt x="1475" y="7429"/>
                  <a:pt x="1494" y="7425"/>
                  <a:pt x="1512" y="7418"/>
                </a:cubicBezTo>
                <a:lnTo>
                  <a:pt x="2012" y="7239"/>
                </a:lnTo>
                <a:lnTo>
                  <a:pt x="3084" y="9073"/>
                </a:lnTo>
                <a:lnTo>
                  <a:pt x="3084" y="10764"/>
                </a:lnTo>
                <a:cubicBezTo>
                  <a:pt x="2310" y="10740"/>
                  <a:pt x="1512" y="10514"/>
                  <a:pt x="714" y="10049"/>
                </a:cubicBezTo>
                <a:cubicBezTo>
                  <a:pt x="452" y="9906"/>
                  <a:pt x="345" y="9621"/>
                  <a:pt x="417" y="9335"/>
                </a:cubicBezTo>
                <a:lnTo>
                  <a:pt x="607" y="8501"/>
                </a:lnTo>
                <a:cubicBezTo>
                  <a:pt x="619" y="8418"/>
                  <a:pt x="572" y="8323"/>
                  <a:pt x="488" y="8311"/>
                </a:cubicBezTo>
                <a:cubicBezTo>
                  <a:pt x="480" y="8310"/>
                  <a:pt x="471" y="8309"/>
                  <a:pt x="462" y="8309"/>
                </a:cubicBezTo>
                <a:cubicBezTo>
                  <a:pt x="386" y="8309"/>
                  <a:pt x="308" y="8355"/>
                  <a:pt x="298" y="8430"/>
                </a:cubicBezTo>
                <a:lnTo>
                  <a:pt x="107" y="9263"/>
                </a:lnTo>
                <a:cubicBezTo>
                  <a:pt x="0" y="9680"/>
                  <a:pt x="191" y="10133"/>
                  <a:pt x="560" y="10335"/>
                </a:cubicBezTo>
                <a:cubicBezTo>
                  <a:pt x="1447" y="10841"/>
                  <a:pt x="2337" y="11094"/>
                  <a:pt x="3225" y="11094"/>
                </a:cubicBezTo>
                <a:cubicBezTo>
                  <a:pt x="4114" y="11094"/>
                  <a:pt x="5001" y="10841"/>
                  <a:pt x="5882" y="10335"/>
                </a:cubicBezTo>
                <a:cubicBezTo>
                  <a:pt x="6251" y="10085"/>
                  <a:pt x="6441" y="9656"/>
                  <a:pt x="6334" y="9240"/>
                </a:cubicBezTo>
                <a:lnTo>
                  <a:pt x="5882" y="7335"/>
                </a:lnTo>
                <a:cubicBezTo>
                  <a:pt x="5655" y="6394"/>
                  <a:pt x="4786" y="5823"/>
                  <a:pt x="3977" y="5811"/>
                </a:cubicBezTo>
                <a:lnTo>
                  <a:pt x="3977" y="5191"/>
                </a:lnTo>
                <a:cubicBezTo>
                  <a:pt x="4334" y="4989"/>
                  <a:pt x="4608" y="4668"/>
                  <a:pt x="4751" y="4275"/>
                </a:cubicBezTo>
                <a:lnTo>
                  <a:pt x="4774" y="4275"/>
                </a:lnTo>
                <a:cubicBezTo>
                  <a:pt x="5191" y="4275"/>
                  <a:pt x="5548" y="3965"/>
                  <a:pt x="5596" y="3548"/>
                </a:cubicBezTo>
                <a:cubicBezTo>
                  <a:pt x="5644" y="3144"/>
                  <a:pt x="5667" y="2786"/>
                  <a:pt x="5703" y="2453"/>
                </a:cubicBezTo>
                <a:cubicBezTo>
                  <a:pt x="5703" y="2358"/>
                  <a:pt x="5644" y="2286"/>
                  <a:pt x="5548" y="2263"/>
                </a:cubicBezTo>
                <a:cubicBezTo>
                  <a:pt x="5542" y="2262"/>
                  <a:pt x="5536" y="2261"/>
                  <a:pt x="5530" y="2261"/>
                </a:cubicBezTo>
                <a:cubicBezTo>
                  <a:pt x="5453" y="2261"/>
                  <a:pt x="5381" y="2329"/>
                  <a:pt x="5370" y="2417"/>
                </a:cubicBezTo>
                <a:cubicBezTo>
                  <a:pt x="5358" y="2763"/>
                  <a:pt x="5322" y="3108"/>
                  <a:pt x="5286" y="3501"/>
                </a:cubicBezTo>
                <a:cubicBezTo>
                  <a:pt x="5251" y="3739"/>
                  <a:pt x="5060" y="3918"/>
                  <a:pt x="4834" y="3929"/>
                </a:cubicBezTo>
                <a:cubicBezTo>
                  <a:pt x="4870" y="3596"/>
                  <a:pt x="4834" y="4144"/>
                  <a:pt x="4846" y="2536"/>
                </a:cubicBezTo>
                <a:cubicBezTo>
                  <a:pt x="4846" y="2524"/>
                  <a:pt x="4834" y="2489"/>
                  <a:pt x="4822" y="2477"/>
                </a:cubicBezTo>
                <a:cubicBezTo>
                  <a:pt x="4810" y="2465"/>
                  <a:pt x="4810" y="2429"/>
                  <a:pt x="4786" y="2417"/>
                </a:cubicBezTo>
                <a:cubicBezTo>
                  <a:pt x="4774" y="2405"/>
                  <a:pt x="4751" y="2405"/>
                  <a:pt x="4727" y="2382"/>
                </a:cubicBezTo>
                <a:cubicBezTo>
                  <a:pt x="4715" y="2382"/>
                  <a:pt x="4703" y="2358"/>
                  <a:pt x="4667" y="2358"/>
                </a:cubicBezTo>
                <a:cubicBezTo>
                  <a:pt x="3560" y="2346"/>
                  <a:pt x="2798" y="1774"/>
                  <a:pt x="2798" y="1774"/>
                </a:cubicBezTo>
                <a:cubicBezTo>
                  <a:pt x="2770" y="1752"/>
                  <a:pt x="2731" y="1740"/>
                  <a:pt x="2692" y="1740"/>
                </a:cubicBezTo>
                <a:cubicBezTo>
                  <a:pt x="2648" y="1740"/>
                  <a:pt x="2603" y="1755"/>
                  <a:pt x="2572" y="1786"/>
                </a:cubicBezTo>
                <a:cubicBezTo>
                  <a:pt x="2572" y="1786"/>
                  <a:pt x="2203" y="2179"/>
                  <a:pt x="1726" y="2370"/>
                </a:cubicBezTo>
                <a:cubicBezTo>
                  <a:pt x="1715" y="2370"/>
                  <a:pt x="1715" y="2382"/>
                  <a:pt x="1691" y="2405"/>
                </a:cubicBezTo>
                <a:cubicBezTo>
                  <a:pt x="1667" y="2417"/>
                  <a:pt x="1631" y="2465"/>
                  <a:pt x="1631" y="2513"/>
                </a:cubicBezTo>
                <a:cubicBezTo>
                  <a:pt x="1631" y="2524"/>
                  <a:pt x="1619" y="2524"/>
                  <a:pt x="1619" y="2536"/>
                </a:cubicBezTo>
                <a:lnTo>
                  <a:pt x="1619" y="3787"/>
                </a:lnTo>
                <a:cubicBezTo>
                  <a:pt x="1619" y="3846"/>
                  <a:pt x="1631" y="3906"/>
                  <a:pt x="1631" y="3953"/>
                </a:cubicBezTo>
                <a:lnTo>
                  <a:pt x="1595" y="3953"/>
                </a:lnTo>
                <a:cubicBezTo>
                  <a:pt x="1334" y="3953"/>
                  <a:pt x="1131" y="3775"/>
                  <a:pt x="1095" y="3525"/>
                </a:cubicBezTo>
                <a:cubicBezTo>
                  <a:pt x="1024" y="2953"/>
                  <a:pt x="976" y="2453"/>
                  <a:pt x="976" y="1977"/>
                </a:cubicBezTo>
                <a:cubicBezTo>
                  <a:pt x="976" y="1054"/>
                  <a:pt x="1746" y="325"/>
                  <a:pt x="2616" y="325"/>
                </a:cubicBezTo>
                <a:cubicBezTo>
                  <a:pt x="2802" y="325"/>
                  <a:pt x="2991" y="358"/>
                  <a:pt x="3179" y="429"/>
                </a:cubicBezTo>
                <a:cubicBezTo>
                  <a:pt x="3381" y="500"/>
                  <a:pt x="3536" y="608"/>
                  <a:pt x="3679" y="739"/>
                </a:cubicBezTo>
                <a:cubicBezTo>
                  <a:pt x="3709" y="768"/>
                  <a:pt x="3753" y="783"/>
                  <a:pt x="3798" y="783"/>
                </a:cubicBezTo>
                <a:cubicBezTo>
                  <a:pt x="3843" y="783"/>
                  <a:pt x="3887" y="768"/>
                  <a:pt x="3917" y="739"/>
                </a:cubicBezTo>
                <a:lnTo>
                  <a:pt x="3929" y="727"/>
                </a:lnTo>
                <a:cubicBezTo>
                  <a:pt x="4081" y="557"/>
                  <a:pt x="4294" y="466"/>
                  <a:pt x="4511" y="466"/>
                </a:cubicBezTo>
                <a:cubicBezTo>
                  <a:pt x="4599" y="466"/>
                  <a:pt x="4688" y="481"/>
                  <a:pt x="4774" y="512"/>
                </a:cubicBezTo>
                <a:cubicBezTo>
                  <a:pt x="5084" y="619"/>
                  <a:pt x="5298" y="881"/>
                  <a:pt x="5322" y="1215"/>
                </a:cubicBezTo>
                <a:cubicBezTo>
                  <a:pt x="5322" y="1262"/>
                  <a:pt x="5334" y="1298"/>
                  <a:pt x="5334" y="1334"/>
                </a:cubicBezTo>
                <a:cubicBezTo>
                  <a:pt x="5358" y="1465"/>
                  <a:pt x="5358" y="1524"/>
                  <a:pt x="5358" y="1715"/>
                </a:cubicBezTo>
                <a:cubicBezTo>
                  <a:pt x="5358" y="1810"/>
                  <a:pt x="5429" y="1882"/>
                  <a:pt x="5513" y="1882"/>
                </a:cubicBezTo>
                <a:cubicBezTo>
                  <a:pt x="5608" y="1882"/>
                  <a:pt x="5679" y="1810"/>
                  <a:pt x="5679" y="1715"/>
                </a:cubicBezTo>
                <a:cubicBezTo>
                  <a:pt x="5679" y="1512"/>
                  <a:pt x="5679" y="1441"/>
                  <a:pt x="5667" y="1298"/>
                </a:cubicBezTo>
                <a:cubicBezTo>
                  <a:pt x="5667" y="1274"/>
                  <a:pt x="5667" y="1227"/>
                  <a:pt x="5655" y="1179"/>
                </a:cubicBezTo>
                <a:cubicBezTo>
                  <a:pt x="5608" y="739"/>
                  <a:pt x="5310" y="369"/>
                  <a:pt x="4893" y="215"/>
                </a:cubicBezTo>
                <a:cubicBezTo>
                  <a:pt x="4768" y="171"/>
                  <a:pt x="4639" y="150"/>
                  <a:pt x="4512" y="150"/>
                </a:cubicBezTo>
                <a:cubicBezTo>
                  <a:pt x="4254" y="150"/>
                  <a:pt x="4002" y="238"/>
                  <a:pt x="3786" y="405"/>
                </a:cubicBezTo>
                <a:cubicBezTo>
                  <a:pt x="3643" y="286"/>
                  <a:pt x="3477" y="203"/>
                  <a:pt x="3298" y="131"/>
                </a:cubicBezTo>
                <a:cubicBezTo>
                  <a:pt x="3066" y="42"/>
                  <a:pt x="2832" y="0"/>
                  <a:pt x="26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/>
          <p:nvPr/>
        </p:nvSpPr>
        <p:spPr>
          <a:xfrm>
            <a:off x="7882571" y="2434864"/>
            <a:ext cx="441158" cy="491633"/>
          </a:xfrm>
          <a:custGeom>
            <a:rect b="b" l="l" r="r" t="t"/>
            <a:pathLst>
              <a:path extrusionOk="0" h="11133" w="9990">
                <a:moveTo>
                  <a:pt x="3096" y="1"/>
                </a:moveTo>
                <a:cubicBezTo>
                  <a:pt x="1358" y="36"/>
                  <a:pt x="0" y="1656"/>
                  <a:pt x="346" y="3418"/>
                </a:cubicBezTo>
                <a:cubicBezTo>
                  <a:pt x="356" y="3494"/>
                  <a:pt x="437" y="3550"/>
                  <a:pt x="514" y="3550"/>
                </a:cubicBezTo>
                <a:cubicBezTo>
                  <a:pt x="522" y="3550"/>
                  <a:pt x="529" y="3550"/>
                  <a:pt x="536" y="3549"/>
                </a:cubicBezTo>
                <a:cubicBezTo>
                  <a:pt x="631" y="3525"/>
                  <a:pt x="691" y="3441"/>
                  <a:pt x="667" y="3358"/>
                </a:cubicBezTo>
                <a:cubicBezTo>
                  <a:pt x="369" y="1810"/>
                  <a:pt x="1560" y="358"/>
                  <a:pt x="3108" y="334"/>
                </a:cubicBezTo>
                <a:cubicBezTo>
                  <a:pt x="3128" y="333"/>
                  <a:pt x="3148" y="333"/>
                  <a:pt x="3168" y="333"/>
                </a:cubicBezTo>
                <a:cubicBezTo>
                  <a:pt x="3671" y="333"/>
                  <a:pt x="4160" y="476"/>
                  <a:pt x="4572" y="763"/>
                </a:cubicBezTo>
                <a:cubicBezTo>
                  <a:pt x="4745" y="876"/>
                  <a:pt x="4935" y="932"/>
                  <a:pt x="5124" y="932"/>
                </a:cubicBezTo>
                <a:cubicBezTo>
                  <a:pt x="5313" y="932"/>
                  <a:pt x="5501" y="876"/>
                  <a:pt x="5668" y="763"/>
                </a:cubicBezTo>
                <a:cubicBezTo>
                  <a:pt x="6113" y="465"/>
                  <a:pt x="6597" y="331"/>
                  <a:pt x="7070" y="331"/>
                </a:cubicBezTo>
                <a:cubicBezTo>
                  <a:pt x="8393" y="331"/>
                  <a:pt x="9624" y="1384"/>
                  <a:pt x="9632" y="2858"/>
                </a:cubicBezTo>
                <a:cubicBezTo>
                  <a:pt x="9632" y="3477"/>
                  <a:pt x="9406" y="4073"/>
                  <a:pt x="9025" y="4525"/>
                </a:cubicBezTo>
                <a:cubicBezTo>
                  <a:pt x="8370" y="5287"/>
                  <a:pt x="8013" y="6228"/>
                  <a:pt x="8013" y="7192"/>
                </a:cubicBezTo>
                <a:lnTo>
                  <a:pt x="8013" y="8966"/>
                </a:lnTo>
                <a:cubicBezTo>
                  <a:pt x="8013" y="9930"/>
                  <a:pt x="7263" y="10716"/>
                  <a:pt x="6322" y="10811"/>
                </a:cubicBezTo>
                <a:lnTo>
                  <a:pt x="6322" y="8573"/>
                </a:lnTo>
                <a:cubicBezTo>
                  <a:pt x="6322" y="7918"/>
                  <a:pt x="5787" y="7382"/>
                  <a:pt x="5132" y="7382"/>
                </a:cubicBezTo>
                <a:cubicBezTo>
                  <a:pt x="4477" y="7382"/>
                  <a:pt x="3941" y="7918"/>
                  <a:pt x="3941" y="8573"/>
                </a:cubicBezTo>
                <a:lnTo>
                  <a:pt x="3941" y="10811"/>
                </a:lnTo>
                <a:cubicBezTo>
                  <a:pt x="3013" y="10716"/>
                  <a:pt x="2262" y="9930"/>
                  <a:pt x="2262" y="8966"/>
                </a:cubicBezTo>
                <a:lnTo>
                  <a:pt x="2262" y="7192"/>
                </a:lnTo>
                <a:cubicBezTo>
                  <a:pt x="2262" y="6228"/>
                  <a:pt x="1905" y="5275"/>
                  <a:pt x="1250" y="4525"/>
                </a:cubicBezTo>
                <a:cubicBezTo>
                  <a:pt x="1131" y="4394"/>
                  <a:pt x="1048" y="4263"/>
                  <a:pt x="953" y="4096"/>
                </a:cubicBezTo>
                <a:cubicBezTo>
                  <a:pt x="920" y="4047"/>
                  <a:pt x="865" y="4015"/>
                  <a:pt x="807" y="4015"/>
                </a:cubicBezTo>
                <a:cubicBezTo>
                  <a:pt x="780" y="4015"/>
                  <a:pt x="753" y="4022"/>
                  <a:pt x="727" y="4037"/>
                </a:cubicBezTo>
                <a:cubicBezTo>
                  <a:pt x="655" y="4084"/>
                  <a:pt x="631" y="4192"/>
                  <a:pt x="667" y="4263"/>
                </a:cubicBezTo>
                <a:cubicBezTo>
                  <a:pt x="762" y="4430"/>
                  <a:pt x="881" y="4584"/>
                  <a:pt x="1012" y="4739"/>
                </a:cubicBezTo>
                <a:cubicBezTo>
                  <a:pt x="1608" y="5442"/>
                  <a:pt x="1953" y="6299"/>
                  <a:pt x="1953" y="7192"/>
                </a:cubicBezTo>
                <a:lnTo>
                  <a:pt x="1953" y="8966"/>
                </a:lnTo>
                <a:cubicBezTo>
                  <a:pt x="1953" y="10168"/>
                  <a:pt x="2929" y="11133"/>
                  <a:pt x="4120" y="11133"/>
                </a:cubicBezTo>
                <a:cubicBezTo>
                  <a:pt x="4215" y="11133"/>
                  <a:pt x="4286" y="11061"/>
                  <a:pt x="4286" y="10978"/>
                </a:cubicBezTo>
                <a:lnTo>
                  <a:pt x="4286" y="8561"/>
                </a:lnTo>
                <a:cubicBezTo>
                  <a:pt x="4286" y="8085"/>
                  <a:pt x="4679" y="7704"/>
                  <a:pt x="5156" y="7704"/>
                </a:cubicBezTo>
                <a:cubicBezTo>
                  <a:pt x="5632" y="7704"/>
                  <a:pt x="6013" y="8085"/>
                  <a:pt x="6013" y="8561"/>
                </a:cubicBezTo>
                <a:lnTo>
                  <a:pt x="6013" y="10978"/>
                </a:lnTo>
                <a:cubicBezTo>
                  <a:pt x="6013" y="11061"/>
                  <a:pt x="6084" y="11133"/>
                  <a:pt x="6180" y="11133"/>
                </a:cubicBezTo>
                <a:cubicBezTo>
                  <a:pt x="7382" y="11133"/>
                  <a:pt x="8347" y="10157"/>
                  <a:pt x="8347" y="8966"/>
                </a:cubicBezTo>
                <a:lnTo>
                  <a:pt x="8347" y="7192"/>
                </a:lnTo>
                <a:cubicBezTo>
                  <a:pt x="8347" y="6299"/>
                  <a:pt x="8680" y="5442"/>
                  <a:pt x="9287" y="4739"/>
                </a:cubicBezTo>
                <a:cubicBezTo>
                  <a:pt x="9740" y="4215"/>
                  <a:pt x="9990" y="3549"/>
                  <a:pt x="9990" y="2858"/>
                </a:cubicBezTo>
                <a:cubicBezTo>
                  <a:pt x="9955" y="1194"/>
                  <a:pt x="8560" y="7"/>
                  <a:pt x="7072" y="7"/>
                </a:cubicBezTo>
                <a:cubicBezTo>
                  <a:pt x="6537" y="7"/>
                  <a:pt x="5990" y="161"/>
                  <a:pt x="5489" y="501"/>
                </a:cubicBezTo>
                <a:cubicBezTo>
                  <a:pt x="5382" y="572"/>
                  <a:pt x="5257" y="608"/>
                  <a:pt x="5129" y="608"/>
                </a:cubicBezTo>
                <a:cubicBezTo>
                  <a:pt x="5001" y="608"/>
                  <a:pt x="4870" y="572"/>
                  <a:pt x="4751" y="501"/>
                </a:cubicBezTo>
                <a:cubicBezTo>
                  <a:pt x="4263" y="167"/>
                  <a:pt x="3691" y="1"/>
                  <a:pt x="3096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ntal Center by Slidesgo">
  <a:themeElements>
    <a:clrScheme name="Simple Light">
      <a:dk1>
        <a:srgbClr val="0D0F41"/>
      </a:dk1>
      <a:lt1>
        <a:srgbClr val="FFFFFF"/>
      </a:lt1>
      <a:dk2>
        <a:srgbClr val="595959"/>
      </a:dk2>
      <a:lt2>
        <a:srgbClr val="FFF2EA"/>
      </a:lt2>
      <a:accent1>
        <a:srgbClr val="E5205E"/>
      </a:accent1>
      <a:accent2>
        <a:srgbClr val="1A1C49"/>
      </a:accent2>
      <a:accent3>
        <a:srgbClr val="292C73"/>
      </a:accent3>
      <a:accent4>
        <a:srgbClr val="E5205E"/>
      </a:accent4>
      <a:accent5>
        <a:srgbClr val="1A1C49"/>
      </a:accent5>
      <a:accent6>
        <a:srgbClr val="292C73"/>
      </a:accent6>
      <a:hlink>
        <a:srgbClr val="0D0F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Manoella Junkes</dc:creator>
</cp:coreProperties>
</file>